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276" r:id="rId3"/>
    <p:sldId id="278" r:id="rId4"/>
    <p:sldId id="258" r:id="rId5"/>
    <p:sldId id="259" r:id="rId6"/>
    <p:sldId id="260" r:id="rId7"/>
    <p:sldId id="279" r:id="rId8"/>
    <p:sldId id="261" r:id="rId9"/>
    <p:sldId id="262" r:id="rId10"/>
    <p:sldId id="263" r:id="rId11"/>
    <p:sldId id="264" r:id="rId12"/>
    <p:sldId id="267" r:id="rId13"/>
    <p:sldId id="272" r:id="rId14"/>
    <p:sldId id="269" r:id="rId15"/>
    <p:sldId id="270" r:id="rId16"/>
    <p:sldId id="273" r:id="rId17"/>
    <p:sldId id="271" r:id="rId18"/>
    <p:sldId id="280" r:id="rId19"/>
    <p:sldId id="281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3096-5DFC-4BBA-A456-526D2D4D284E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F851-F719-42E2-8E53-D5E26C545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3096-5DFC-4BBA-A456-526D2D4D284E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F851-F719-42E2-8E53-D5E26C545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3096-5DFC-4BBA-A456-526D2D4D284E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F851-F719-42E2-8E53-D5E26C545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3096-5DFC-4BBA-A456-526D2D4D284E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F851-F719-42E2-8E53-D5E26C545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3096-5DFC-4BBA-A456-526D2D4D284E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F851-F719-42E2-8E53-D5E26C545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3096-5DFC-4BBA-A456-526D2D4D284E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F851-F719-42E2-8E53-D5E26C545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3096-5DFC-4BBA-A456-526D2D4D284E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F851-F719-42E2-8E53-D5E26C545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3096-5DFC-4BBA-A456-526D2D4D284E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F851-F719-42E2-8E53-D5E26C545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3096-5DFC-4BBA-A456-526D2D4D284E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F851-F719-42E2-8E53-D5E26C545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3096-5DFC-4BBA-A456-526D2D4D284E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F851-F719-42E2-8E53-D5E26C545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3096-5DFC-4BBA-A456-526D2D4D284E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F851-F719-42E2-8E53-D5E26C545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43096-5DFC-4BBA-A456-526D2D4D284E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DF851-F719-42E2-8E53-D5E26C545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258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Big Ten Teams </a:t>
            </a:r>
            <a:br>
              <a:rPr lang="en-US" dirty="0" smtClean="0"/>
            </a:br>
            <a:r>
              <a:rPr lang="en-US" dirty="0" smtClean="0"/>
              <a:t>2013-14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4040188" cy="639762"/>
          </a:xfrm>
        </p:spPr>
        <p:txBody>
          <a:bodyPr/>
          <a:lstStyle/>
          <a:p>
            <a:r>
              <a:rPr lang="en-US" dirty="0" smtClean="0"/>
              <a:t>Legends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80206" y="1782762"/>
            <a:ext cx="4040188" cy="4922838"/>
          </a:xfrm>
        </p:spPr>
        <p:txBody>
          <a:bodyPr>
            <a:normAutofit fontScale="32500" lnSpcReduction="20000"/>
          </a:bodyPr>
          <a:lstStyle/>
          <a:p>
            <a:r>
              <a:rPr lang="en-US" dirty="0" smtClean="0"/>
              <a:t>Michigan</a:t>
            </a:r>
          </a:p>
          <a:p>
            <a:pPr lvl="1"/>
            <a:r>
              <a:rPr lang="en-US" dirty="0" smtClean="0"/>
              <a:t>Mackenzie </a:t>
            </a:r>
            <a:r>
              <a:rPr lang="en-US" dirty="0" err="1" smtClean="0"/>
              <a:t>Lakatos</a:t>
            </a:r>
            <a:endParaRPr lang="en-US" dirty="0" smtClean="0"/>
          </a:p>
          <a:p>
            <a:pPr lvl="1"/>
            <a:r>
              <a:rPr lang="en-US" dirty="0" smtClean="0"/>
              <a:t>Maria Kovach</a:t>
            </a:r>
          </a:p>
          <a:p>
            <a:pPr lvl="1"/>
            <a:r>
              <a:rPr lang="en-US" dirty="0" smtClean="0"/>
              <a:t>Patrick </a:t>
            </a:r>
            <a:r>
              <a:rPr lang="en-US" dirty="0" err="1" smtClean="0"/>
              <a:t>Wheeker</a:t>
            </a:r>
            <a:endParaRPr lang="en-US" dirty="0" smtClean="0"/>
          </a:p>
          <a:p>
            <a:pPr lvl="1"/>
            <a:r>
              <a:rPr lang="en-US" dirty="0" smtClean="0"/>
              <a:t>Lilly Bragg</a:t>
            </a:r>
          </a:p>
          <a:p>
            <a:pPr lvl="1"/>
            <a:r>
              <a:rPr lang="en-US" dirty="0" smtClean="0"/>
              <a:t>Hailey </a:t>
            </a:r>
            <a:r>
              <a:rPr lang="en-US" dirty="0" err="1" smtClean="0"/>
              <a:t>Semanske</a:t>
            </a:r>
            <a:endParaRPr lang="en-US" dirty="0" smtClean="0"/>
          </a:p>
          <a:p>
            <a:pPr lvl="1"/>
            <a:r>
              <a:rPr lang="en-US" dirty="0" smtClean="0"/>
              <a:t>Faith </a:t>
            </a:r>
            <a:r>
              <a:rPr lang="en-US" dirty="0"/>
              <a:t>Hiatt</a:t>
            </a:r>
          </a:p>
          <a:p>
            <a:r>
              <a:rPr lang="en-US" dirty="0" smtClean="0"/>
              <a:t>Iowa</a:t>
            </a:r>
          </a:p>
          <a:p>
            <a:pPr lvl="1"/>
            <a:r>
              <a:rPr lang="en-US" dirty="0" smtClean="0"/>
              <a:t>Darby Stipe</a:t>
            </a:r>
          </a:p>
          <a:p>
            <a:pPr lvl="1"/>
            <a:r>
              <a:rPr lang="en-US" dirty="0" err="1" smtClean="0"/>
              <a:t>Kaiti</a:t>
            </a:r>
            <a:r>
              <a:rPr lang="en-US" dirty="0" smtClean="0"/>
              <a:t> Schaffner</a:t>
            </a:r>
          </a:p>
          <a:p>
            <a:pPr lvl="1"/>
            <a:r>
              <a:rPr lang="en-US" dirty="0" smtClean="0"/>
              <a:t>Noah Gibson</a:t>
            </a:r>
          </a:p>
          <a:p>
            <a:pPr lvl="1"/>
            <a:r>
              <a:rPr lang="en-US" dirty="0" smtClean="0"/>
              <a:t>John Hauck</a:t>
            </a:r>
          </a:p>
          <a:p>
            <a:pPr lvl="1"/>
            <a:r>
              <a:rPr lang="en-US" dirty="0" smtClean="0"/>
              <a:t>Alexis </a:t>
            </a:r>
            <a:r>
              <a:rPr lang="en-US" dirty="0"/>
              <a:t>Seiler</a:t>
            </a:r>
          </a:p>
          <a:p>
            <a:r>
              <a:rPr lang="en-US" dirty="0" smtClean="0"/>
              <a:t>Minnesota</a:t>
            </a:r>
          </a:p>
          <a:p>
            <a:pPr lvl="1"/>
            <a:r>
              <a:rPr lang="en-US" dirty="0" smtClean="0"/>
              <a:t>Taylor Tschirhart</a:t>
            </a:r>
          </a:p>
          <a:p>
            <a:pPr lvl="1"/>
            <a:r>
              <a:rPr lang="en-US" dirty="0" smtClean="0"/>
              <a:t>Fletcher Mellinger</a:t>
            </a:r>
          </a:p>
          <a:p>
            <a:pPr lvl="1"/>
            <a:r>
              <a:rPr lang="en-US" dirty="0" smtClean="0"/>
              <a:t>Kayla </a:t>
            </a:r>
            <a:r>
              <a:rPr lang="en-US" dirty="0" err="1" smtClean="0"/>
              <a:t>Jablonski</a:t>
            </a:r>
            <a:endParaRPr lang="en-US" dirty="0" smtClean="0"/>
          </a:p>
          <a:p>
            <a:pPr lvl="1"/>
            <a:r>
              <a:rPr lang="en-US" dirty="0" smtClean="0"/>
              <a:t>Derek </a:t>
            </a:r>
            <a:r>
              <a:rPr lang="en-US" dirty="0" err="1" smtClean="0"/>
              <a:t>Hively</a:t>
            </a:r>
            <a:endParaRPr lang="en-US" dirty="0" smtClean="0"/>
          </a:p>
          <a:p>
            <a:pPr lvl="1"/>
            <a:r>
              <a:rPr lang="en-US" dirty="0" smtClean="0"/>
              <a:t>Jackie </a:t>
            </a:r>
            <a:r>
              <a:rPr lang="en-US" dirty="0" err="1" smtClean="0"/>
              <a:t>Mcmanaway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 smtClean="0"/>
              <a:t>Northwestern</a:t>
            </a:r>
          </a:p>
          <a:p>
            <a:pPr lvl="1"/>
            <a:r>
              <a:rPr lang="en-US" dirty="0" smtClean="0"/>
              <a:t>Justin Trapp, </a:t>
            </a:r>
          </a:p>
          <a:p>
            <a:pPr lvl="1"/>
            <a:r>
              <a:rPr lang="en-US" dirty="0" smtClean="0"/>
              <a:t>Ryan </a:t>
            </a:r>
            <a:r>
              <a:rPr lang="en-US" dirty="0"/>
              <a:t>Hoffman</a:t>
            </a:r>
          </a:p>
          <a:p>
            <a:pPr lvl="1"/>
            <a:r>
              <a:rPr lang="en-US" dirty="0"/>
              <a:t>Dylan Pounders</a:t>
            </a:r>
          </a:p>
          <a:p>
            <a:pPr lvl="1"/>
            <a:r>
              <a:rPr lang="en-US" dirty="0"/>
              <a:t>Logan Fowler</a:t>
            </a:r>
          </a:p>
          <a:p>
            <a:pPr lvl="1"/>
            <a:r>
              <a:rPr lang="en-US" dirty="0"/>
              <a:t>Amanda Bailey</a:t>
            </a:r>
          </a:p>
          <a:p>
            <a:pPr lvl="1"/>
            <a:r>
              <a:rPr lang="en-US" dirty="0"/>
              <a:t>Annalisa </a:t>
            </a:r>
            <a:r>
              <a:rPr lang="en-US" dirty="0" err="1"/>
              <a:t>Mende</a:t>
            </a:r>
            <a:endParaRPr lang="en-US" dirty="0"/>
          </a:p>
          <a:p>
            <a:r>
              <a:rPr lang="en-US" dirty="0" smtClean="0"/>
              <a:t>Nebraska </a:t>
            </a:r>
          </a:p>
          <a:p>
            <a:pPr lvl="1"/>
            <a:r>
              <a:rPr lang="en-US" dirty="0"/>
              <a:t>Kylee Doty</a:t>
            </a:r>
          </a:p>
          <a:p>
            <a:pPr lvl="1"/>
            <a:r>
              <a:rPr lang="en-US" dirty="0"/>
              <a:t>Nikole Hartung</a:t>
            </a:r>
          </a:p>
          <a:p>
            <a:pPr lvl="1"/>
            <a:r>
              <a:rPr lang="en-US" dirty="0"/>
              <a:t>Kyla Oliver</a:t>
            </a:r>
          </a:p>
          <a:p>
            <a:pPr lvl="1"/>
            <a:r>
              <a:rPr lang="en-US" dirty="0"/>
              <a:t>Alexis </a:t>
            </a:r>
            <a:r>
              <a:rPr lang="en-US" dirty="0" err="1"/>
              <a:t>Bruecker</a:t>
            </a:r>
            <a:endParaRPr lang="en-US" dirty="0"/>
          </a:p>
          <a:p>
            <a:pPr lvl="1"/>
            <a:r>
              <a:rPr lang="en-US" dirty="0"/>
              <a:t>Zane Woerner</a:t>
            </a:r>
          </a:p>
          <a:p>
            <a:pPr lvl="1"/>
            <a:r>
              <a:rPr lang="en-US" dirty="0"/>
              <a:t>Grace Harrison</a:t>
            </a:r>
          </a:p>
          <a:p>
            <a:r>
              <a:rPr lang="en-US" dirty="0" smtClean="0"/>
              <a:t>Michigan State</a:t>
            </a:r>
          </a:p>
          <a:p>
            <a:pPr lvl="1"/>
            <a:r>
              <a:rPr lang="en-US" dirty="0"/>
              <a:t>Kristen Pike </a:t>
            </a:r>
          </a:p>
          <a:p>
            <a:pPr lvl="1"/>
            <a:r>
              <a:rPr lang="en-US" dirty="0"/>
              <a:t>Brandon </a:t>
            </a:r>
            <a:r>
              <a:rPr lang="en-US" dirty="0" err="1"/>
              <a:t>Studnicka</a:t>
            </a:r>
            <a:endParaRPr lang="en-US" dirty="0"/>
          </a:p>
          <a:p>
            <a:pPr lvl="1"/>
            <a:r>
              <a:rPr lang="en-US" dirty="0" smtClean="0"/>
              <a:t>Faith Newman</a:t>
            </a:r>
            <a:endParaRPr lang="en-US" dirty="0"/>
          </a:p>
          <a:p>
            <a:pPr lvl="1"/>
            <a:r>
              <a:rPr lang="en-US" dirty="0"/>
              <a:t>Abby Elwart </a:t>
            </a:r>
          </a:p>
          <a:p>
            <a:pPr lvl="1"/>
            <a:r>
              <a:rPr lang="en-US" dirty="0"/>
              <a:t>Jessica Boegel </a:t>
            </a:r>
          </a:p>
          <a:p>
            <a:pPr lvl="1"/>
            <a:r>
              <a:rPr lang="en-US" dirty="0"/>
              <a:t>Lindsey </a:t>
            </a:r>
            <a:r>
              <a:rPr lang="en-US" dirty="0" err="1"/>
              <a:t>Branscum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665241" y="1143000"/>
            <a:ext cx="4041775" cy="639762"/>
          </a:xfrm>
        </p:spPr>
        <p:txBody>
          <a:bodyPr/>
          <a:lstStyle/>
          <a:p>
            <a:r>
              <a:rPr lang="en-US" dirty="0" smtClean="0"/>
              <a:t>Leaders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5025" y="1782762"/>
            <a:ext cx="4041775" cy="4770438"/>
          </a:xfrm>
        </p:spPr>
        <p:txBody>
          <a:bodyPr>
            <a:normAutofit fontScale="32500" lnSpcReduction="20000"/>
          </a:bodyPr>
          <a:lstStyle/>
          <a:p>
            <a:r>
              <a:rPr lang="en-US" dirty="0" smtClean="0"/>
              <a:t>Ohio State</a:t>
            </a:r>
          </a:p>
          <a:p>
            <a:pPr lvl="1"/>
            <a:r>
              <a:rPr lang="en-US" dirty="0"/>
              <a:t>Makayla Thompson</a:t>
            </a:r>
          </a:p>
          <a:p>
            <a:pPr lvl="1"/>
            <a:r>
              <a:rPr lang="en-US" dirty="0"/>
              <a:t>Megan </a:t>
            </a:r>
            <a:r>
              <a:rPr lang="en-US" dirty="0" err="1"/>
              <a:t>Longowski</a:t>
            </a:r>
            <a:endParaRPr lang="en-US" dirty="0"/>
          </a:p>
          <a:p>
            <a:pPr lvl="1"/>
            <a:r>
              <a:rPr lang="en-US" dirty="0"/>
              <a:t>Olivia </a:t>
            </a:r>
            <a:r>
              <a:rPr lang="en-US" dirty="0" err="1"/>
              <a:t>Pegouskie</a:t>
            </a:r>
            <a:endParaRPr lang="en-US" dirty="0"/>
          </a:p>
          <a:p>
            <a:pPr lvl="1"/>
            <a:r>
              <a:rPr lang="en-US" dirty="0" err="1"/>
              <a:t>Sabrie</a:t>
            </a:r>
            <a:r>
              <a:rPr lang="en-US" dirty="0"/>
              <a:t> Dalton</a:t>
            </a:r>
          </a:p>
          <a:p>
            <a:pPr lvl="1"/>
            <a:r>
              <a:rPr lang="en-US" dirty="0" err="1"/>
              <a:t>Nikkole</a:t>
            </a:r>
            <a:r>
              <a:rPr lang="en-US" dirty="0"/>
              <a:t> Strand</a:t>
            </a:r>
          </a:p>
          <a:p>
            <a:pPr lvl="1"/>
            <a:r>
              <a:rPr lang="en-US" dirty="0"/>
              <a:t>Karissa Waggoner</a:t>
            </a:r>
          </a:p>
          <a:p>
            <a:r>
              <a:rPr lang="en-US" dirty="0" smtClean="0"/>
              <a:t>Indiana</a:t>
            </a:r>
          </a:p>
          <a:p>
            <a:pPr lvl="1"/>
            <a:r>
              <a:rPr lang="en-US" dirty="0"/>
              <a:t>Zach Matthews</a:t>
            </a:r>
          </a:p>
          <a:p>
            <a:pPr lvl="1"/>
            <a:r>
              <a:rPr lang="en-US" dirty="0"/>
              <a:t>Devon </a:t>
            </a:r>
            <a:r>
              <a:rPr lang="en-US" dirty="0" err="1"/>
              <a:t>Cozine</a:t>
            </a:r>
            <a:endParaRPr lang="en-US" dirty="0"/>
          </a:p>
          <a:p>
            <a:pPr lvl="1"/>
            <a:r>
              <a:rPr lang="en-US" dirty="0"/>
              <a:t>Noel Scott</a:t>
            </a:r>
          </a:p>
          <a:p>
            <a:pPr lvl="1"/>
            <a:r>
              <a:rPr lang="en-US" dirty="0" err="1"/>
              <a:t>Kanyon</a:t>
            </a:r>
            <a:r>
              <a:rPr lang="en-US" dirty="0"/>
              <a:t> Kemeter</a:t>
            </a:r>
          </a:p>
          <a:p>
            <a:pPr lvl="1"/>
            <a:r>
              <a:rPr lang="en-US" dirty="0"/>
              <a:t>Hope Ross</a:t>
            </a:r>
          </a:p>
          <a:p>
            <a:pPr lvl="1"/>
            <a:r>
              <a:rPr lang="en-US" dirty="0"/>
              <a:t>Melissa Curtis</a:t>
            </a:r>
          </a:p>
          <a:p>
            <a:r>
              <a:rPr lang="en-US" dirty="0" smtClean="0"/>
              <a:t>Illinois</a:t>
            </a:r>
          </a:p>
          <a:p>
            <a:pPr lvl="1"/>
            <a:r>
              <a:rPr lang="en-US" dirty="0"/>
              <a:t>Alexis Bailey</a:t>
            </a:r>
          </a:p>
          <a:p>
            <a:pPr lvl="1"/>
            <a:r>
              <a:rPr lang="en-US" dirty="0"/>
              <a:t>Hailey Skiff</a:t>
            </a:r>
          </a:p>
          <a:p>
            <a:pPr lvl="1"/>
            <a:r>
              <a:rPr lang="en-US" dirty="0"/>
              <a:t>Madison Young</a:t>
            </a:r>
          </a:p>
          <a:p>
            <a:pPr lvl="1"/>
            <a:r>
              <a:rPr lang="en-US" dirty="0"/>
              <a:t>Sabrina </a:t>
            </a:r>
            <a:r>
              <a:rPr lang="en-US" dirty="0" err="1"/>
              <a:t>Vanallen</a:t>
            </a:r>
            <a:endParaRPr lang="en-US" dirty="0"/>
          </a:p>
          <a:p>
            <a:pPr lvl="1"/>
            <a:r>
              <a:rPr lang="en-US" dirty="0"/>
              <a:t>Jacob Hawkins</a:t>
            </a:r>
          </a:p>
          <a:p>
            <a:pPr lvl="1"/>
            <a:r>
              <a:rPr lang="en-US" dirty="0"/>
              <a:t>Maree Haley</a:t>
            </a:r>
          </a:p>
          <a:p>
            <a:r>
              <a:rPr lang="en-US" dirty="0" smtClean="0"/>
              <a:t>Wisconsin</a:t>
            </a:r>
          </a:p>
          <a:p>
            <a:pPr lvl="1"/>
            <a:r>
              <a:rPr lang="en-US" dirty="0" err="1"/>
              <a:t>Trevyr</a:t>
            </a:r>
            <a:r>
              <a:rPr lang="en-US" dirty="0"/>
              <a:t> Curtis</a:t>
            </a:r>
          </a:p>
          <a:p>
            <a:pPr lvl="1"/>
            <a:r>
              <a:rPr lang="en-US" dirty="0"/>
              <a:t>Joel Couture</a:t>
            </a:r>
          </a:p>
          <a:p>
            <a:pPr lvl="1"/>
            <a:r>
              <a:rPr lang="en-US" dirty="0"/>
              <a:t>Daniela </a:t>
            </a:r>
            <a:r>
              <a:rPr lang="en-US" dirty="0" err="1"/>
              <a:t>Ureche</a:t>
            </a:r>
            <a:endParaRPr lang="en-US" dirty="0"/>
          </a:p>
          <a:p>
            <a:pPr lvl="1"/>
            <a:r>
              <a:rPr lang="en-US" dirty="0" err="1"/>
              <a:t>Alanna</a:t>
            </a:r>
            <a:r>
              <a:rPr lang="en-US" dirty="0"/>
              <a:t> Baker</a:t>
            </a:r>
          </a:p>
          <a:p>
            <a:pPr lvl="1"/>
            <a:r>
              <a:rPr lang="en-US" dirty="0"/>
              <a:t>Rachel </a:t>
            </a:r>
            <a:r>
              <a:rPr lang="en-US" dirty="0" err="1"/>
              <a:t>Glovier</a:t>
            </a:r>
            <a:endParaRPr lang="en-US" dirty="0"/>
          </a:p>
          <a:p>
            <a:pPr lvl="1"/>
            <a:r>
              <a:rPr lang="en-US" dirty="0"/>
              <a:t>Jessica Nicholson</a:t>
            </a:r>
          </a:p>
          <a:p>
            <a:r>
              <a:rPr lang="en-US" dirty="0" smtClean="0"/>
              <a:t>Purdue</a:t>
            </a:r>
          </a:p>
          <a:p>
            <a:pPr lvl="1"/>
            <a:r>
              <a:rPr lang="en-US" dirty="0"/>
              <a:t>Ben Hubbard</a:t>
            </a:r>
          </a:p>
          <a:p>
            <a:pPr lvl="1"/>
            <a:r>
              <a:rPr lang="en-US" dirty="0"/>
              <a:t>Erik </a:t>
            </a:r>
            <a:r>
              <a:rPr lang="en-US" dirty="0" err="1"/>
              <a:t>Bouse</a:t>
            </a:r>
            <a:endParaRPr lang="en-US" dirty="0"/>
          </a:p>
          <a:p>
            <a:pPr lvl="1"/>
            <a:r>
              <a:rPr lang="en-US" dirty="0"/>
              <a:t>Alexia Rolland</a:t>
            </a:r>
          </a:p>
          <a:p>
            <a:pPr lvl="1"/>
            <a:r>
              <a:rPr lang="en-US" dirty="0"/>
              <a:t>Dakota </a:t>
            </a:r>
            <a:r>
              <a:rPr lang="en-US" dirty="0" err="1"/>
              <a:t>Buzas</a:t>
            </a:r>
            <a:endParaRPr lang="en-US" dirty="0"/>
          </a:p>
          <a:p>
            <a:pPr lvl="1"/>
            <a:r>
              <a:rPr lang="en-US" dirty="0"/>
              <a:t>Sarah Bailey</a:t>
            </a:r>
          </a:p>
          <a:p>
            <a:pPr lvl="1"/>
            <a:r>
              <a:rPr lang="en-US" dirty="0"/>
              <a:t>Hosanna Fowler</a:t>
            </a:r>
          </a:p>
          <a:p>
            <a:r>
              <a:rPr lang="en-US" dirty="0" smtClean="0"/>
              <a:t>Penn State</a:t>
            </a:r>
          </a:p>
          <a:p>
            <a:pPr lvl="1"/>
            <a:r>
              <a:rPr lang="en-US" dirty="0"/>
              <a:t>Robert </a:t>
            </a:r>
            <a:r>
              <a:rPr lang="en-US" dirty="0" err="1"/>
              <a:t>Roston</a:t>
            </a:r>
            <a:endParaRPr lang="en-US" dirty="0"/>
          </a:p>
          <a:p>
            <a:pPr lvl="1"/>
            <a:r>
              <a:rPr lang="en-US" dirty="0"/>
              <a:t>Hunter Mellinger</a:t>
            </a:r>
          </a:p>
          <a:p>
            <a:pPr lvl="1"/>
            <a:r>
              <a:rPr lang="en-US" dirty="0"/>
              <a:t>Jacob Phillips </a:t>
            </a:r>
          </a:p>
          <a:p>
            <a:pPr lvl="1"/>
            <a:r>
              <a:rPr lang="en-US" dirty="0"/>
              <a:t>Donnie Hawkins</a:t>
            </a:r>
          </a:p>
          <a:p>
            <a:pPr lvl="1"/>
            <a:r>
              <a:rPr lang="en-US" dirty="0"/>
              <a:t>Lindsey Brown</a:t>
            </a:r>
          </a:p>
          <a:p>
            <a:pPr lvl="1"/>
            <a:r>
              <a:rPr lang="en-US" dirty="0"/>
              <a:t>Hunter </a:t>
            </a:r>
            <a:r>
              <a:rPr lang="en-US" dirty="0" smtClean="0"/>
              <a:t>Richards</a:t>
            </a:r>
          </a:p>
          <a:p>
            <a:pPr lvl="1"/>
            <a:r>
              <a:rPr lang="en-US" dirty="0" smtClean="0"/>
              <a:t>Alex Frederick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26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Team Handball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990600"/>
            <a:ext cx="4419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i="1" u="sng" dirty="0" smtClean="0"/>
              <a:t>Most Wins:</a:t>
            </a:r>
            <a:r>
              <a:rPr lang="en-US" sz="2000" dirty="0" smtClean="0"/>
              <a:t>  18-1</a:t>
            </a:r>
          </a:p>
          <a:p>
            <a:pPr lvl="1"/>
            <a:r>
              <a:rPr lang="en-US" sz="2000" dirty="0" smtClean="0"/>
              <a:t>Michigan (2011)</a:t>
            </a:r>
          </a:p>
          <a:p>
            <a:pPr lvl="1"/>
            <a:endParaRPr lang="en-US" sz="2000" dirty="0" smtClean="0"/>
          </a:p>
          <a:p>
            <a:pPr lvl="0"/>
            <a:r>
              <a:rPr lang="en-US" sz="2000" b="1" i="1" u="sng" dirty="0">
                <a:solidFill>
                  <a:prstClr val="black"/>
                </a:solidFill>
              </a:rPr>
              <a:t>Highest Score Season:</a:t>
            </a:r>
            <a:r>
              <a:rPr lang="en-US" sz="2000" dirty="0">
                <a:solidFill>
                  <a:prstClr val="black"/>
                </a:solidFill>
              </a:rPr>
              <a:t> 34-0 Points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Ohio State def. Indiana (2011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</a:p>
          <a:p>
            <a:pPr lvl="1"/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b="1" i="1" u="sng" dirty="0" smtClean="0">
                <a:solidFill>
                  <a:prstClr val="black"/>
                </a:solidFill>
              </a:rPr>
              <a:t>Most Saves</a:t>
            </a:r>
            <a:r>
              <a:rPr lang="en-US" sz="2000" dirty="0" smtClean="0">
                <a:solidFill>
                  <a:prstClr val="black"/>
                </a:solidFill>
              </a:rPr>
              <a:t>: 48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Shannon Hill, Purdue (2012)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sz="2000" dirty="0" smtClean="0">
              <a:solidFill>
                <a:prstClr val="black"/>
              </a:solidFill>
            </a:endParaRPr>
          </a:p>
          <a:p>
            <a:r>
              <a:rPr lang="en-US" sz="2000" b="1" i="1" u="sng" dirty="0">
                <a:solidFill>
                  <a:prstClr val="black"/>
                </a:solidFill>
              </a:rPr>
              <a:t>Most Goals</a:t>
            </a:r>
            <a:r>
              <a:rPr lang="en-US" sz="2000" dirty="0" smtClean="0">
                <a:solidFill>
                  <a:prstClr val="black"/>
                </a:solidFill>
              </a:rPr>
              <a:t>:  61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Josh Galley, Indiana (2013)</a:t>
            </a:r>
          </a:p>
          <a:p>
            <a:endParaRPr lang="en-US" sz="1600" dirty="0">
              <a:solidFill>
                <a:prstClr val="black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419600" cy="5715000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endParaRPr lang="en-US" sz="1300" dirty="0">
              <a:solidFill>
                <a:prstClr val="black"/>
              </a:solidFill>
            </a:endParaRPr>
          </a:p>
          <a:p>
            <a:pPr lvl="0"/>
            <a:r>
              <a:rPr lang="en-US" sz="2000" b="1" i="1" u="sng" dirty="0">
                <a:solidFill>
                  <a:prstClr val="black"/>
                </a:solidFill>
              </a:rPr>
              <a:t>Divisional Champions: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Leaders:  </a:t>
            </a:r>
          </a:p>
          <a:p>
            <a:pPr lvl="2"/>
            <a:r>
              <a:rPr lang="en-US" sz="1600" smtClean="0">
                <a:solidFill>
                  <a:prstClr val="black"/>
                </a:solidFill>
              </a:rPr>
              <a:t>Wisconsin (2014</a:t>
            </a:r>
            <a:r>
              <a:rPr lang="en-US" sz="1600" dirty="0" smtClean="0">
                <a:solidFill>
                  <a:prstClr val="black"/>
                </a:solidFill>
              </a:rPr>
              <a:t>)</a:t>
            </a:r>
          </a:p>
          <a:p>
            <a:pPr lvl="2"/>
            <a:r>
              <a:rPr lang="en-US" sz="1600" dirty="0" smtClean="0">
                <a:solidFill>
                  <a:prstClr val="black"/>
                </a:solidFill>
              </a:rPr>
              <a:t>Illinois (2013)</a:t>
            </a:r>
          </a:p>
          <a:p>
            <a:pPr lvl="2"/>
            <a:r>
              <a:rPr lang="en-US" sz="1600" dirty="0" smtClean="0">
                <a:solidFill>
                  <a:prstClr val="black"/>
                </a:solidFill>
              </a:rPr>
              <a:t>Wisconsin (2012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pPr lvl="2"/>
            <a:r>
              <a:rPr lang="en-US" sz="1600" dirty="0">
                <a:solidFill>
                  <a:prstClr val="black"/>
                </a:solidFill>
              </a:rPr>
              <a:t>Ohio State (2011)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Legends: </a:t>
            </a:r>
          </a:p>
          <a:p>
            <a:pPr lvl="2"/>
            <a:r>
              <a:rPr lang="en-US" sz="1600" dirty="0" smtClean="0">
                <a:solidFill>
                  <a:prstClr val="black"/>
                </a:solidFill>
              </a:rPr>
              <a:t>Northwestern (2014)</a:t>
            </a:r>
          </a:p>
          <a:p>
            <a:pPr lvl="2"/>
            <a:r>
              <a:rPr lang="en-US" sz="1600" dirty="0" smtClean="0">
                <a:solidFill>
                  <a:prstClr val="black"/>
                </a:solidFill>
              </a:rPr>
              <a:t>Minnesota (2013)</a:t>
            </a:r>
          </a:p>
          <a:p>
            <a:pPr lvl="2"/>
            <a:r>
              <a:rPr lang="en-US" sz="1600" dirty="0" smtClean="0">
                <a:solidFill>
                  <a:prstClr val="black"/>
                </a:solidFill>
              </a:rPr>
              <a:t>Minnesota (2012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pPr lvl="2"/>
            <a:r>
              <a:rPr lang="en-US" sz="1600" dirty="0">
                <a:solidFill>
                  <a:prstClr val="black"/>
                </a:solidFill>
              </a:rPr>
              <a:t>Michigan (2011)</a:t>
            </a:r>
          </a:p>
          <a:p>
            <a:pPr lvl="1"/>
            <a:endParaRPr lang="en-US" sz="13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US" sz="3200" b="1" i="1" u="sng" dirty="0">
                <a:solidFill>
                  <a:prstClr val="black"/>
                </a:solidFill>
              </a:rPr>
              <a:t>Big Ten Champions</a:t>
            </a:r>
          </a:p>
          <a:p>
            <a:pPr lvl="1" algn="ctr"/>
            <a:r>
              <a:rPr lang="en-US" sz="3200" dirty="0" smtClean="0">
                <a:solidFill>
                  <a:prstClr val="black"/>
                </a:solidFill>
              </a:rPr>
              <a:t>Northwestern (2014)</a:t>
            </a:r>
          </a:p>
          <a:p>
            <a:pPr lvl="1" algn="ctr"/>
            <a:r>
              <a:rPr lang="en-US" sz="3200" dirty="0" smtClean="0">
                <a:solidFill>
                  <a:prstClr val="black"/>
                </a:solidFill>
              </a:rPr>
              <a:t>Minnesota (2013)</a:t>
            </a:r>
          </a:p>
          <a:p>
            <a:pPr lvl="1" algn="ctr"/>
            <a:r>
              <a:rPr lang="en-US" sz="3200" dirty="0" smtClean="0">
                <a:solidFill>
                  <a:prstClr val="black"/>
                </a:solidFill>
              </a:rPr>
              <a:t>Minnesota (2012</a:t>
            </a:r>
            <a:r>
              <a:rPr lang="en-US" sz="3200" dirty="0">
                <a:solidFill>
                  <a:prstClr val="black"/>
                </a:solidFill>
              </a:rPr>
              <a:t>) </a:t>
            </a:r>
          </a:p>
          <a:p>
            <a:pPr lvl="1" algn="ctr"/>
            <a:r>
              <a:rPr lang="en-US" sz="3200" dirty="0">
                <a:solidFill>
                  <a:prstClr val="black"/>
                </a:solidFill>
              </a:rPr>
              <a:t>Michigan (2011)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Running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0"/>
            <a:ext cx="4495800" cy="5791200"/>
          </a:xfrm>
        </p:spPr>
        <p:txBody>
          <a:bodyPr>
            <a:normAutofit fontScale="77500" lnSpcReduction="20000"/>
          </a:bodyPr>
          <a:lstStyle/>
          <a:p>
            <a:r>
              <a:rPr lang="en-US" b="1" i="1" u="sng" dirty="0" smtClean="0"/>
              <a:t>Fastest NFL 20 Times</a:t>
            </a:r>
          </a:p>
          <a:p>
            <a:pPr lvl="1"/>
            <a:r>
              <a:rPr lang="en-US" b="1" i="1" u="sng" dirty="0" smtClean="0"/>
              <a:t>Boys</a:t>
            </a:r>
          </a:p>
          <a:p>
            <a:pPr lvl="2"/>
            <a:r>
              <a:rPr lang="en-US" dirty="0" smtClean="0"/>
              <a:t>.044 Tom Vinton (10-11)</a:t>
            </a:r>
            <a:endParaRPr lang="en-US" dirty="0"/>
          </a:p>
          <a:p>
            <a:pPr lvl="1"/>
            <a:r>
              <a:rPr lang="en-US" b="1" i="1" u="sng" dirty="0" smtClean="0"/>
              <a:t>Girls</a:t>
            </a:r>
          </a:p>
          <a:p>
            <a:pPr lvl="2"/>
            <a:r>
              <a:rPr lang="en-US" dirty="0" smtClean="0"/>
              <a:t>.046 Liz </a:t>
            </a:r>
            <a:r>
              <a:rPr lang="en-US" dirty="0" err="1" smtClean="0"/>
              <a:t>Barkel</a:t>
            </a:r>
            <a:r>
              <a:rPr lang="en-US" dirty="0"/>
              <a:t> </a:t>
            </a:r>
            <a:r>
              <a:rPr lang="en-US" dirty="0" smtClean="0"/>
              <a:t>(10-11)</a:t>
            </a:r>
          </a:p>
          <a:p>
            <a:endParaRPr lang="en-US" b="1" i="1" u="sng" dirty="0"/>
          </a:p>
          <a:p>
            <a:r>
              <a:rPr lang="en-US" b="1" i="1" u="sng" dirty="0" smtClean="0"/>
              <a:t>Fastest 5 Laps Times</a:t>
            </a:r>
          </a:p>
          <a:p>
            <a:pPr lvl="1"/>
            <a:r>
              <a:rPr lang="en-US" b="1" i="1" u="sng" dirty="0" smtClean="0"/>
              <a:t>Boys</a:t>
            </a:r>
          </a:p>
          <a:p>
            <a:pPr lvl="2"/>
            <a:r>
              <a:rPr lang="en-US" dirty="0" smtClean="0"/>
              <a:t>.51 Tom Vinton (10-11)</a:t>
            </a:r>
          </a:p>
          <a:p>
            <a:pPr lvl="1"/>
            <a:r>
              <a:rPr lang="en-US" b="1" i="1" u="sng" dirty="0" smtClean="0"/>
              <a:t>Girls</a:t>
            </a:r>
          </a:p>
          <a:p>
            <a:pPr lvl="2"/>
            <a:r>
              <a:rPr lang="en-US" dirty="0" smtClean="0"/>
              <a:t>.63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Schaffner</a:t>
            </a:r>
            <a:r>
              <a:rPr lang="en-US" smtClean="0"/>
              <a:t> (11-12)</a:t>
            </a:r>
            <a:endParaRPr lang="en-US" dirty="0" smtClean="0"/>
          </a:p>
          <a:p>
            <a:pPr lvl="2"/>
            <a:r>
              <a:rPr lang="en-US" dirty="0" smtClean="0"/>
              <a:t>.63 Jordan </a:t>
            </a:r>
            <a:r>
              <a:rPr lang="en-US" dirty="0" err="1" smtClean="0"/>
              <a:t>Pizzo</a:t>
            </a:r>
            <a:r>
              <a:rPr lang="en-US" dirty="0" smtClean="0"/>
              <a:t> (11-12)</a:t>
            </a:r>
          </a:p>
          <a:p>
            <a:endParaRPr lang="en-US" b="1" i="1" u="sng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b="1" i="1" u="sng" dirty="0"/>
              <a:t>Fastest 12 Laps Times</a:t>
            </a:r>
            <a:endParaRPr lang="en-US" dirty="0"/>
          </a:p>
          <a:p>
            <a:pPr lvl="1"/>
            <a:r>
              <a:rPr lang="en-US" b="1" i="1" u="sng" dirty="0"/>
              <a:t>Boys</a:t>
            </a:r>
            <a:endParaRPr lang="en-US" dirty="0"/>
          </a:p>
          <a:p>
            <a:pPr lvl="2"/>
            <a:r>
              <a:rPr lang="en-US" dirty="0"/>
              <a:t>3.27 Dominic M. (09-10)</a:t>
            </a:r>
          </a:p>
          <a:p>
            <a:pPr lvl="2"/>
            <a:r>
              <a:rPr lang="en-US" dirty="0"/>
              <a:t>3.30 Ryan R. (09-10)</a:t>
            </a:r>
          </a:p>
          <a:p>
            <a:pPr lvl="2"/>
            <a:r>
              <a:rPr lang="en-US" dirty="0"/>
              <a:t>3.30 Justin S. (09-10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  <a:p>
            <a:pPr lvl="1"/>
            <a:r>
              <a:rPr lang="en-US" b="1" i="1" u="sng" dirty="0"/>
              <a:t>Girls</a:t>
            </a:r>
            <a:endParaRPr lang="en-US" dirty="0"/>
          </a:p>
          <a:p>
            <a:pPr lvl="2"/>
            <a:r>
              <a:rPr lang="en-US" dirty="0"/>
              <a:t>3.51 </a:t>
            </a:r>
            <a:r>
              <a:rPr lang="en-US" dirty="0" err="1"/>
              <a:t>Kadie</a:t>
            </a:r>
            <a:r>
              <a:rPr lang="en-US" dirty="0"/>
              <a:t> T. (09-10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4.08 Gina P. (10-11)</a:t>
            </a:r>
            <a:endParaRPr lang="en-US" dirty="0"/>
          </a:p>
          <a:p>
            <a:pPr lvl="2"/>
            <a:r>
              <a:rPr lang="en-US" dirty="0"/>
              <a:t>4.08 Danielle D. (09-10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r>
              <a:rPr lang="en-US" b="1" i="1" u="sng" dirty="0" smtClean="0"/>
              <a:t>Fastest 10 Lap Race (4:00)</a:t>
            </a:r>
          </a:p>
          <a:p>
            <a:pPr lvl="1"/>
            <a:r>
              <a:rPr lang="en-US" b="1" i="1" u="sng" dirty="0" smtClean="0"/>
              <a:t>Boys</a:t>
            </a:r>
          </a:p>
          <a:p>
            <a:pPr lvl="2"/>
            <a:r>
              <a:rPr lang="en-US" dirty="0" smtClean="0"/>
              <a:t>56.6 Fletcher </a:t>
            </a:r>
            <a:r>
              <a:rPr lang="en-US" dirty="0" err="1" smtClean="0"/>
              <a:t>Melinger</a:t>
            </a:r>
            <a:endParaRPr lang="en-US" dirty="0" smtClean="0"/>
          </a:p>
          <a:p>
            <a:pPr lvl="2"/>
            <a:r>
              <a:rPr lang="en-US" dirty="0" smtClean="0"/>
              <a:t>54.2 Logan Fowler</a:t>
            </a:r>
          </a:p>
          <a:p>
            <a:pPr lvl="2"/>
            <a:r>
              <a:rPr lang="en-US" dirty="0" smtClean="0"/>
              <a:t>52.0 Zane </a:t>
            </a:r>
            <a:r>
              <a:rPr lang="en-US" dirty="0" err="1" smtClean="0"/>
              <a:t>Woerner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b="1" i="1" u="sng" dirty="0" smtClean="0"/>
              <a:t>Girls</a:t>
            </a:r>
          </a:p>
          <a:p>
            <a:pPr lvl="2"/>
            <a:r>
              <a:rPr lang="en-US" dirty="0" smtClean="0"/>
              <a:t>45.0 Mackenzie </a:t>
            </a:r>
            <a:r>
              <a:rPr lang="en-US" dirty="0" err="1" smtClean="0"/>
              <a:t>Lakatos</a:t>
            </a:r>
            <a:endParaRPr lang="en-US" dirty="0" smtClean="0"/>
          </a:p>
          <a:p>
            <a:pPr lvl="2"/>
            <a:r>
              <a:rPr lang="en-US" dirty="0" smtClean="0"/>
              <a:t>41.0 Kylie Doty/Kristen Pike</a:t>
            </a:r>
          </a:p>
          <a:p>
            <a:pPr lvl="2"/>
            <a:r>
              <a:rPr lang="en-US" dirty="0" smtClean="0"/>
              <a:t>34.1 Daniela </a:t>
            </a:r>
            <a:r>
              <a:rPr lang="en-US" dirty="0" err="1" smtClean="0"/>
              <a:t>Ureche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Floor Hockey Team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48768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b="1" i="1" u="sng" dirty="0" smtClean="0"/>
              <a:t>Best Record: </a:t>
            </a:r>
            <a:r>
              <a:rPr lang="en-US" dirty="0" smtClean="0"/>
              <a:t> 17-0-6 (40)</a:t>
            </a:r>
            <a:endParaRPr lang="en-US" b="1" i="1" u="sng" dirty="0" smtClean="0"/>
          </a:p>
          <a:p>
            <a:pPr lvl="1"/>
            <a:r>
              <a:rPr lang="en-US" dirty="0" smtClean="0"/>
              <a:t>Michigan (2010)</a:t>
            </a:r>
          </a:p>
          <a:p>
            <a:pPr lvl="1"/>
            <a:endParaRPr lang="en-US" dirty="0" smtClean="0"/>
          </a:p>
          <a:p>
            <a:r>
              <a:rPr lang="en-US" b="1" i="1" u="sng" dirty="0" smtClean="0"/>
              <a:t>Worst Record:</a:t>
            </a:r>
            <a:r>
              <a:rPr lang="en-US" dirty="0" smtClean="0"/>
              <a:t>  1-12-7</a:t>
            </a:r>
            <a:endParaRPr lang="en-US" b="1" i="1" u="sng" dirty="0" smtClean="0"/>
          </a:p>
          <a:p>
            <a:pPr lvl="1"/>
            <a:r>
              <a:rPr lang="en-US" dirty="0" smtClean="0"/>
              <a:t>Michigan (2014)</a:t>
            </a:r>
          </a:p>
          <a:p>
            <a:pPr lvl="1"/>
            <a:endParaRPr lang="en-US" dirty="0"/>
          </a:p>
          <a:p>
            <a:pPr lvl="0"/>
            <a:r>
              <a:rPr lang="en-US" b="1" i="1" u="sng" dirty="0">
                <a:solidFill>
                  <a:prstClr val="black"/>
                </a:solidFill>
              </a:rPr>
              <a:t>Biggest Win/Loss Tournament:</a:t>
            </a:r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smtClean="0">
                <a:solidFill>
                  <a:prstClr val="black"/>
                </a:solidFill>
              </a:rPr>
              <a:t>8-0</a:t>
            </a:r>
            <a:endParaRPr lang="en-US" b="1" i="1" u="sng" dirty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Minnesota def. Iowa (2013)</a:t>
            </a: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r>
              <a:rPr lang="en-US" b="1" i="1" u="sng" dirty="0" smtClean="0">
                <a:solidFill>
                  <a:prstClr val="black"/>
                </a:solidFill>
              </a:rPr>
              <a:t>High Score Team: 10-3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Indiana def. Purdue (2014)</a:t>
            </a:r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609600"/>
            <a:ext cx="4343400" cy="6248400"/>
          </a:xfrm>
        </p:spPr>
        <p:txBody>
          <a:bodyPr>
            <a:normAutofit fontScale="77500" lnSpcReduction="20000"/>
          </a:bodyPr>
          <a:lstStyle/>
          <a:p>
            <a:r>
              <a:rPr lang="en-US" b="1" i="1" u="sng" dirty="0" smtClean="0"/>
              <a:t>Legends Champions:</a:t>
            </a:r>
          </a:p>
          <a:p>
            <a:pPr lvl="1"/>
            <a:r>
              <a:rPr lang="en-US" dirty="0" smtClean="0"/>
              <a:t>Nebraska (201)</a:t>
            </a:r>
          </a:p>
          <a:p>
            <a:pPr lvl="1"/>
            <a:r>
              <a:rPr lang="en-US" dirty="0" smtClean="0"/>
              <a:t>Minnesota (2013)</a:t>
            </a:r>
          </a:p>
          <a:p>
            <a:pPr lvl="1"/>
            <a:r>
              <a:rPr lang="en-US" dirty="0" smtClean="0"/>
              <a:t>Nebraska (2012)</a:t>
            </a:r>
          </a:p>
          <a:p>
            <a:pPr lvl="1"/>
            <a:r>
              <a:rPr lang="en-US" dirty="0" smtClean="0"/>
              <a:t>Michigan (2011)</a:t>
            </a:r>
          </a:p>
          <a:p>
            <a:pPr lvl="1"/>
            <a:r>
              <a:rPr lang="en-US" dirty="0" smtClean="0"/>
              <a:t>Michigan (2010)</a:t>
            </a:r>
          </a:p>
          <a:p>
            <a:endParaRPr lang="en-US" b="1" i="1" u="sng" dirty="0" smtClean="0"/>
          </a:p>
          <a:p>
            <a:r>
              <a:rPr lang="en-US" b="1" i="1" u="sng" dirty="0" smtClean="0"/>
              <a:t>Leaders Champions</a:t>
            </a:r>
          </a:p>
          <a:p>
            <a:pPr lvl="1"/>
            <a:r>
              <a:rPr lang="en-US" dirty="0" smtClean="0"/>
              <a:t>Indiana (2014)</a:t>
            </a:r>
          </a:p>
          <a:p>
            <a:pPr lvl="1"/>
            <a:r>
              <a:rPr lang="en-US" dirty="0" smtClean="0"/>
              <a:t>Wisconsin (2013)</a:t>
            </a:r>
          </a:p>
          <a:p>
            <a:pPr lvl="1"/>
            <a:r>
              <a:rPr lang="en-US" dirty="0" smtClean="0"/>
              <a:t>Ohio State (2012)</a:t>
            </a:r>
          </a:p>
          <a:p>
            <a:pPr lvl="1"/>
            <a:r>
              <a:rPr lang="en-US" dirty="0" smtClean="0"/>
              <a:t>Indiana (2011)</a:t>
            </a:r>
          </a:p>
          <a:p>
            <a:pPr lvl="1"/>
            <a:r>
              <a:rPr lang="en-US" dirty="0" smtClean="0"/>
              <a:t>Ohio State (2010)</a:t>
            </a:r>
            <a:endParaRPr lang="en-US" dirty="0"/>
          </a:p>
          <a:p>
            <a:endParaRPr lang="en-US" b="1" i="1" u="sng" dirty="0" smtClean="0"/>
          </a:p>
          <a:p>
            <a:r>
              <a:rPr lang="en-US" b="1" i="1" u="sng" dirty="0" smtClean="0"/>
              <a:t>Big Ten Cup Champions:</a:t>
            </a:r>
            <a:endParaRPr lang="en-US" dirty="0" smtClean="0"/>
          </a:p>
          <a:p>
            <a:pPr lvl="1"/>
            <a:r>
              <a:rPr lang="en-US" dirty="0" smtClean="0"/>
              <a:t>Nebraska 15-1-5 (2014)</a:t>
            </a:r>
          </a:p>
          <a:p>
            <a:pPr lvl="1"/>
            <a:r>
              <a:rPr lang="en-US" dirty="0" smtClean="0"/>
              <a:t>Minnesota 15-7-1 (2013)</a:t>
            </a:r>
          </a:p>
          <a:p>
            <a:pPr lvl="1"/>
            <a:r>
              <a:rPr lang="en-US" dirty="0" smtClean="0"/>
              <a:t>Ohio State 12-2-6 (2012)</a:t>
            </a:r>
          </a:p>
          <a:p>
            <a:pPr lvl="1"/>
            <a:r>
              <a:rPr lang="en-US" dirty="0" smtClean="0"/>
              <a:t>Michigan 21-6-1 (2011)</a:t>
            </a:r>
          </a:p>
          <a:p>
            <a:pPr lvl="1"/>
            <a:r>
              <a:rPr lang="en-US" dirty="0" smtClean="0"/>
              <a:t>Michigan 17-0-6 (2010)</a:t>
            </a:r>
          </a:p>
          <a:p>
            <a:endParaRPr lang="en-US" dirty="0"/>
          </a:p>
        </p:txBody>
      </p:sp>
      <p:pic>
        <p:nvPicPr>
          <p:cNvPr id="1026" name="Picture 2" descr="C:\Users\tyler.george\AppData\Local\Microsoft\Windows\Temporary Internet Files\Content.IE5\EAFG9R4S\MC90043217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91000"/>
            <a:ext cx="2028578" cy="240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Floor Hockey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33400"/>
            <a:ext cx="4724400" cy="6324600"/>
          </a:xfrm>
        </p:spPr>
        <p:txBody>
          <a:bodyPr>
            <a:normAutofit lnSpcReduction="10000"/>
          </a:bodyPr>
          <a:lstStyle/>
          <a:p>
            <a:r>
              <a:rPr lang="en-US" b="1" i="1" u="sng" dirty="0" smtClean="0"/>
              <a:t>Most Saves:</a:t>
            </a:r>
            <a:r>
              <a:rPr lang="en-US" dirty="0" smtClean="0"/>
              <a:t> 77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Kellen</a:t>
            </a:r>
            <a:r>
              <a:rPr lang="en-US" dirty="0" smtClean="0"/>
              <a:t> Craig (2010)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Hunter Mellinger 52 (2014)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Shannon Hill 42 (2012)</a:t>
            </a:r>
          </a:p>
          <a:p>
            <a:pPr lvl="1"/>
            <a:endParaRPr lang="en-US" dirty="0" smtClean="0"/>
          </a:p>
          <a:p>
            <a:r>
              <a:rPr lang="en-US" b="1" i="1" u="sng" dirty="0" smtClean="0"/>
              <a:t>Most Goals:</a:t>
            </a:r>
            <a:r>
              <a:rPr lang="en-US" dirty="0" smtClean="0"/>
              <a:t>  31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Alfred Brown (2012)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Jordan </a:t>
            </a:r>
            <a:r>
              <a:rPr lang="en-US" dirty="0" err="1" smtClean="0"/>
              <a:t>Pizzo</a:t>
            </a:r>
            <a:r>
              <a:rPr lang="en-US" dirty="0" smtClean="0"/>
              <a:t> 29 (2012)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Jesse Champagne 21 (2012)</a:t>
            </a:r>
          </a:p>
          <a:p>
            <a:pPr lvl="1"/>
            <a:endParaRPr lang="en-US" dirty="0" smtClean="0"/>
          </a:p>
          <a:p>
            <a:r>
              <a:rPr lang="en-US" b="1" i="1" u="sng" dirty="0" smtClean="0"/>
              <a:t>Hat Tricks:</a:t>
            </a:r>
          </a:p>
          <a:p>
            <a:pPr lvl="1"/>
            <a:r>
              <a:rPr lang="en-US" dirty="0" smtClean="0"/>
              <a:t>Ryan Hoffman x2 (2014)</a:t>
            </a:r>
          </a:p>
          <a:p>
            <a:pPr lvl="1"/>
            <a:r>
              <a:rPr lang="en-US" dirty="0" smtClean="0"/>
              <a:t>Nikole Hartung x1 (2014)</a:t>
            </a:r>
          </a:p>
          <a:p>
            <a:pPr lvl="1"/>
            <a:r>
              <a:rPr lang="en-US" dirty="0" smtClean="0"/>
              <a:t>Zach Matthews x1 (2014)</a:t>
            </a:r>
          </a:p>
          <a:p>
            <a:pPr lvl="1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533400"/>
            <a:ext cx="4572000" cy="6324600"/>
          </a:xfrm>
        </p:spPr>
        <p:txBody>
          <a:bodyPr>
            <a:normAutofit lnSpcReduction="10000"/>
          </a:bodyPr>
          <a:lstStyle/>
          <a:p>
            <a:r>
              <a:rPr lang="en-US" b="1" i="1" u="sng" dirty="0" smtClean="0"/>
              <a:t>Big Ten MVP:</a:t>
            </a:r>
          </a:p>
          <a:p>
            <a:pPr lvl="1"/>
            <a:r>
              <a:rPr lang="en-US" dirty="0" smtClean="0"/>
              <a:t>Zane Woerner (2014)</a:t>
            </a:r>
          </a:p>
          <a:p>
            <a:pPr lvl="1"/>
            <a:r>
              <a:rPr lang="en-US" dirty="0" smtClean="0"/>
              <a:t>Al Brown/Westin Cook  (2012)</a:t>
            </a:r>
          </a:p>
          <a:p>
            <a:pPr lvl="1"/>
            <a:r>
              <a:rPr lang="en-US" dirty="0" smtClean="0"/>
              <a:t>Dan </a:t>
            </a:r>
            <a:r>
              <a:rPr lang="en-US" dirty="0" err="1" smtClean="0"/>
              <a:t>Bohnett</a:t>
            </a:r>
            <a:r>
              <a:rPr lang="en-US" dirty="0" smtClean="0"/>
              <a:t> (2011)</a:t>
            </a:r>
          </a:p>
          <a:p>
            <a:pPr lvl="1"/>
            <a:r>
              <a:rPr lang="en-US" dirty="0" smtClean="0"/>
              <a:t>Travis Francoeur (2010)</a:t>
            </a:r>
          </a:p>
          <a:p>
            <a:pPr lvl="1"/>
            <a:endParaRPr lang="en-US" dirty="0" smtClean="0"/>
          </a:p>
          <a:p>
            <a:r>
              <a:rPr lang="en-US" b="1" i="1" u="sng" dirty="0" smtClean="0"/>
              <a:t>Most Goals Single Game:</a:t>
            </a:r>
            <a:r>
              <a:rPr lang="en-US" dirty="0" smtClean="0"/>
              <a:t> 5</a:t>
            </a:r>
          </a:p>
          <a:p>
            <a:pPr lvl="1"/>
            <a:r>
              <a:rPr lang="en-US" dirty="0" smtClean="0"/>
              <a:t>Zach Matthews &amp; Ryan Hoffman (2014)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Badminton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457200"/>
            <a:ext cx="48768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i="1" u="sng" dirty="0" smtClean="0"/>
              <a:t>Doubles</a:t>
            </a:r>
          </a:p>
          <a:p>
            <a:r>
              <a:rPr lang="en-US" sz="2000" b="1" i="1" u="sng" dirty="0" smtClean="0"/>
              <a:t>Best Record:</a:t>
            </a:r>
            <a:r>
              <a:rPr lang="en-US" sz="2000" dirty="0" smtClean="0"/>
              <a:t>  19-0</a:t>
            </a:r>
          </a:p>
          <a:p>
            <a:pPr lvl="1"/>
            <a:r>
              <a:rPr lang="en-US" sz="1800" dirty="0" smtClean="0"/>
              <a:t>Georgetown:  Turk/</a:t>
            </a:r>
            <a:r>
              <a:rPr lang="en-US" sz="1800" dirty="0" err="1" smtClean="0"/>
              <a:t>Stapnowski</a:t>
            </a:r>
            <a:r>
              <a:rPr lang="en-US" sz="1800" dirty="0" smtClean="0"/>
              <a:t> (2010)</a:t>
            </a:r>
          </a:p>
          <a:p>
            <a:pPr lvl="1"/>
            <a:endParaRPr lang="en-US" sz="1800" b="1" i="1" u="sng" dirty="0" smtClean="0"/>
          </a:p>
          <a:p>
            <a:r>
              <a:rPr lang="en-US" sz="2000" b="1" i="1" u="sng" dirty="0" smtClean="0">
                <a:sym typeface="Wingdings" pitchFamily="2" charset="2"/>
              </a:rPr>
              <a:t>Golden Racket Champions:</a:t>
            </a:r>
            <a:endParaRPr lang="en-US" sz="1800" dirty="0" smtClean="0">
              <a:sym typeface="Wingdings" pitchFamily="2" charset="2"/>
            </a:endParaRPr>
          </a:p>
          <a:p>
            <a:pPr lvl="1"/>
            <a:r>
              <a:rPr lang="en-US" sz="1800" dirty="0" smtClean="0">
                <a:sym typeface="Wingdings" pitchFamily="2" charset="2"/>
              </a:rPr>
              <a:t>Georgetown:  Turk/</a:t>
            </a:r>
            <a:r>
              <a:rPr lang="en-US" sz="1800" dirty="0" err="1" smtClean="0">
                <a:sym typeface="Wingdings" pitchFamily="2" charset="2"/>
              </a:rPr>
              <a:t>Stapnowski</a:t>
            </a:r>
            <a:r>
              <a:rPr lang="en-US" sz="1800" dirty="0" smtClean="0">
                <a:sym typeface="Wingdings" pitchFamily="2" charset="2"/>
              </a:rPr>
              <a:t> (2010)</a:t>
            </a:r>
          </a:p>
          <a:p>
            <a:pPr lvl="2"/>
            <a:r>
              <a:rPr lang="en-US" sz="1400" dirty="0" smtClean="0">
                <a:sym typeface="Wingdings" pitchFamily="2" charset="2"/>
              </a:rPr>
              <a:t>19-0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Louisville:  Davis/Sullivan (2011)</a:t>
            </a:r>
          </a:p>
          <a:p>
            <a:pPr lvl="2"/>
            <a:r>
              <a:rPr lang="en-US" sz="1400" dirty="0" smtClean="0">
                <a:sym typeface="Wingdings" pitchFamily="2" charset="2"/>
              </a:rPr>
              <a:t>14-8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Notre Dame:  </a:t>
            </a:r>
            <a:r>
              <a:rPr lang="en-US" sz="1800" dirty="0" err="1" smtClean="0">
                <a:sym typeface="Wingdings" pitchFamily="2" charset="2"/>
              </a:rPr>
              <a:t>Groeb</a:t>
            </a:r>
            <a:r>
              <a:rPr lang="en-US" sz="1800" dirty="0" smtClean="0">
                <a:sym typeface="Wingdings" pitchFamily="2" charset="2"/>
              </a:rPr>
              <a:t>/Nelson (2012)</a:t>
            </a:r>
          </a:p>
          <a:p>
            <a:pPr lvl="2"/>
            <a:r>
              <a:rPr lang="en-US" sz="1400" dirty="0" smtClean="0">
                <a:sym typeface="Wingdings" pitchFamily="2" charset="2"/>
              </a:rPr>
              <a:t>21-5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Marquette: </a:t>
            </a:r>
            <a:r>
              <a:rPr lang="en-US" sz="1800" dirty="0" err="1" smtClean="0">
                <a:sym typeface="Wingdings" pitchFamily="2" charset="2"/>
              </a:rPr>
              <a:t>Stapnowski</a:t>
            </a:r>
            <a:r>
              <a:rPr lang="en-US" sz="1800" dirty="0" smtClean="0">
                <a:sym typeface="Wingdings" pitchFamily="2" charset="2"/>
              </a:rPr>
              <a:t>/Kersey (2013)</a:t>
            </a:r>
          </a:p>
          <a:p>
            <a:pPr lvl="2"/>
            <a:r>
              <a:rPr lang="en-US" sz="1400" dirty="0" smtClean="0">
                <a:sym typeface="Wingdings" pitchFamily="2" charset="2"/>
              </a:rPr>
              <a:t>28-1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UCONN: </a:t>
            </a:r>
            <a:r>
              <a:rPr lang="en-US" sz="1800" dirty="0" err="1" smtClean="0">
                <a:sym typeface="Wingdings" pitchFamily="2" charset="2"/>
              </a:rPr>
              <a:t>Hively</a:t>
            </a:r>
            <a:r>
              <a:rPr lang="en-US" sz="1800" dirty="0" smtClean="0">
                <a:sym typeface="Wingdings" pitchFamily="2" charset="2"/>
              </a:rPr>
              <a:t>/Pounders/Hoffman (2014)</a:t>
            </a:r>
          </a:p>
          <a:p>
            <a:pPr lvl="2"/>
            <a:r>
              <a:rPr lang="en-US" sz="1400" dirty="0" smtClean="0">
                <a:sym typeface="Wingdings" pitchFamily="2" charset="2"/>
              </a:rPr>
              <a:t>27-10</a:t>
            </a:r>
            <a:endParaRPr lang="en-US" sz="14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533400"/>
            <a:ext cx="45720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i="1" u="sng" dirty="0" smtClean="0"/>
              <a:t>Individuals</a:t>
            </a:r>
          </a:p>
          <a:p>
            <a:r>
              <a:rPr lang="en-US" sz="2000" b="1" i="1" u="sng" dirty="0" smtClean="0"/>
              <a:t>Best Record:</a:t>
            </a:r>
            <a:r>
              <a:rPr lang="en-US" sz="2000" dirty="0" smtClean="0"/>
              <a:t> 17-0</a:t>
            </a:r>
            <a:endParaRPr lang="en-US" sz="2000" b="1" i="1" u="sng" dirty="0" smtClean="0"/>
          </a:p>
          <a:p>
            <a:pPr lvl="1"/>
            <a:r>
              <a:rPr lang="en-US" sz="1800" dirty="0" smtClean="0"/>
              <a:t>Mike Stapnowski (2010)*</a:t>
            </a:r>
          </a:p>
          <a:p>
            <a:pPr lvl="2"/>
            <a:r>
              <a:rPr lang="en-US" sz="1600" dirty="0" smtClean="0"/>
              <a:t>37-0, never lost a single match.</a:t>
            </a:r>
          </a:p>
          <a:p>
            <a:pPr marL="914400" lvl="2" indent="0">
              <a:buNone/>
            </a:pPr>
            <a:endParaRPr lang="en-US" sz="100" b="1" i="1" u="sng" dirty="0" smtClean="0"/>
          </a:p>
          <a:p>
            <a:r>
              <a:rPr lang="en-US" sz="2000" b="1" i="1" u="sng" dirty="0" err="1" smtClean="0"/>
              <a:t>Stapnowski</a:t>
            </a:r>
            <a:r>
              <a:rPr lang="en-US" sz="2000" b="1" i="1" u="sng" dirty="0" smtClean="0"/>
              <a:t> Trophy Champions:</a:t>
            </a:r>
            <a:endParaRPr lang="en-US" sz="2000" dirty="0" smtClean="0"/>
          </a:p>
          <a:p>
            <a:pPr lvl="1"/>
            <a:r>
              <a:rPr lang="en-US" sz="1800" dirty="0" smtClean="0"/>
              <a:t>Mike </a:t>
            </a:r>
            <a:r>
              <a:rPr lang="en-US" sz="1800" dirty="0" err="1" smtClean="0"/>
              <a:t>Stapnowski</a:t>
            </a:r>
            <a:r>
              <a:rPr lang="en-US" sz="1800" dirty="0" smtClean="0"/>
              <a:t> 15-0 (2010)</a:t>
            </a:r>
          </a:p>
          <a:p>
            <a:pPr lvl="1"/>
            <a:r>
              <a:rPr lang="en-US" sz="1800" dirty="0" smtClean="0"/>
              <a:t>Dan </a:t>
            </a:r>
            <a:r>
              <a:rPr lang="en-US" sz="1800" dirty="0" err="1" smtClean="0"/>
              <a:t>Bohnett</a:t>
            </a:r>
            <a:r>
              <a:rPr lang="en-US" sz="1800" dirty="0" smtClean="0"/>
              <a:t> 14-1 (2011)</a:t>
            </a:r>
          </a:p>
          <a:p>
            <a:pPr lvl="1"/>
            <a:r>
              <a:rPr lang="en-US" sz="1800" dirty="0" smtClean="0"/>
              <a:t>Al Brown 12-3 (2012)</a:t>
            </a:r>
          </a:p>
          <a:p>
            <a:pPr lvl="1"/>
            <a:r>
              <a:rPr lang="en-US" sz="1800" dirty="0" smtClean="0"/>
              <a:t>Madelyn Stapnowski 15-0 (2013)</a:t>
            </a:r>
          </a:p>
          <a:p>
            <a:pPr lvl="1"/>
            <a:r>
              <a:rPr lang="en-US" sz="1800" smtClean="0"/>
              <a:t>(2014)</a:t>
            </a:r>
            <a:endParaRPr lang="en-US" sz="1800" dirty="0" smtClean="0"/>
          </a:p>
          <a:p>
            <a:endParaRPr lang="en-US" dirty="0"/>
          </a:p>
        </p:txBody>
      </p:sp>
      <p:pic>
        <p:nvPicPr>
          <p:cNvPr id="1026" name="Picture 2" descr="C:\Users\tyler.george\AppData\Local\Microsoft\Windows\Temporary Internet Files\Content.IE5\MP71ONZM\MC9003244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268580" cy="1477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X-Games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33400"/>
            <a:ext cx="44958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b="1" i="1" u="sng" dirty="0" smtClean="0"/>
              <a:t>X-</a:t>
            </a:r>
            <a:r>
              <a:rPr lang="en-US" b="1" i="1" u="sng" dirty="0" err="1" smtClean="0"/>
              <a:t>Treme</a:t>
            </a:r>
            <a:r>
              <a:rPr lang="en-US" b="1" i="1" u="sng" dirty="0" smtClean="0"/>
              <a:t> Dodge Ball:</a:t>
            </a:r>
            <a:r>
              <a:rPr lang="en-US" dirty="0" smtClean="0"/>
              <a:t> 3</a:t>
            </a:r>
            <a:endParaRPr lang="en-US" b="1" i="1" u="sng" dirty="0" smtClean="0"/>
          </a:p>
          <a:p>
            <a:pPr lvl="1"/>
            <a:r>
              <a:rPr lang="en-US" dirty="0" smtClean="0"/>
              <a:t>Wisconsin (2012)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b="1" i="1" u="sng" dirty="0" smtClean="0"/>
              <a:t>X-</a:t>
            </a:r>
            <a:r>
              <a:rPr lang="en-US" b="1" i="1" u="sng" dirty="0" err="1" smtClean="0"/>
              <a:t>Treme</a:t>
            </a:r>
            <a:r>
              <a:rPr lang="en-US" b="1" i="1" u="sng" dirty="0" smtClean="0"/>
              <a:t> Bike Slow:</a:t>
            </a:r>
            <a:r>
              <a:rPr lang="en-US" dirty="0" smtClean="0"/>
              <a:t> 288</a:t>
            </a:r>
            <a:endParaRPr lang="en-US" b="1" i="1" u="sng" dirty="0" smtClean="0"/>
          </a:p>
          <a:p>
            <a:pPr lvl="1"/>
            <a:r>
              <a:rPr lang="en-US" dirty="0" smtClean="0"/>
              <a:t>Wisconsin (2012)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b="1" i="1" u="sng" dirty="0" smtClean="0"/>
              <a:t>X-</a:t>
            </a:r>
            <a:r>
              <a:rPr lang="en-US" b="1" i="1" u="sng" dirty="0" err="1" smtClean="0"/>
              <a:t>Treme</a:t>
            </a:r>
            <a:r>
              <a:rPr lang="en-US" b="1" i="1" u="sng" dirty="0" smtClean="0"/>
              <a:t> Curling:</a:t>
            </a:r>
            <a:r>
              <a:rPr lang="en-US" dirty="0" smtClean="0"/>
              <a:t> 260</a:t>
            </a:r>
            <a:endParaRPr lang="en-US" b="1" i="1" u="sng" dirty="0" smtClean="0"/>
          </a:p>
          <a:p>
            <a:pPr lvl="1"/>
            <a:r>
              <a:rPr lang="en-US" dirty="0" smtClean="0"/>
              <a:t>Nebraska (2013)</a:t>
            </a:r>
          </a:p>
          <a:p>
            <a:pPr lvl="2"/>
            <a:endParaRPr lang="en-US" dirty="0" smtClean="0"/>
          </a:p>
          <a:p>
            <a:r>
              <a:rPr lang="en-US" b="1" i="1" u="sng" dirty="0" smtClean="0"/>
              <a:t>X-</a:t>
            </a:r>
            <a:r>
              <a:rPr lang="en-US" b="1" i="1" u="sng" dirty="0" err="1" smtClean="0"/>
              <a:t>Treme</a:t>
            </a:r>
            <a:r>
              <a:rPr lang="en-US" b="1" i="1" u="sng" dirty="0" smtClean="0"/>
              <a:t> Weight Lifting I:</a:t>
            </a:r>
            <a:r>
              <a:rPr lang="en-US" dirty="0" smtClean="0"/>
              <a:t> 136</a:t>
            </a:r>
            <a:endParaRPr lang="en-US" b="1" i="1" u="sng" dirty="0" smtClean="0"/>
          </a:p>
          <a:p>
            <a:pPr lvl="1"/>
            <a:r>
              <a:rPr lang="en-US" dirty="0" smtClean="0"/>
              <a:t>Minnesota/Nebraska (2012)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609600"/>
            <a:ext cx="46482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b="1" i="1" u="sng" dirty="0" smtClean="0"/>
              <a:t>X-</a:t>
            </a:r>
            <a:r>
              <a:rPr lang="en-US" b="1" i="1" u="sng" dirty="0" err="1" smtClean="0"/>
              <a:t>Treme</a:t>
            </a:r>
            <a:r>
              <a:rPr lang="en-US" b="1" i="1" u="sng" dirty="0" smtClean="0"/>
              <a:t> Darts:</a:t>
            </a:r>
            <a:r>
              <a:rPr lang="en-US" dirty="0" smtClean="0"/>
              <a:t> 908</a:t>
            </a:r>
            <a:endParaRPr lang="en-US" b="1" i="1" u="sng" dirty="0" smtClean="0"/>
          </a:p>
          <a:p>
            <a:pPr lvl="1"/>
            <a:r>
              <a:rPr lang="en-US" dirty="0" smtClean="0"/>
              <a:t>Michigan (2010)</a:t>
            </a:r>
          </a:p>
          <a:p>
            <a:pPr lvl="2"/>
            <a:endParaRPr lang="en-US" dirty="0" smtClean="0"/>
          </a:p>
          <a:p>
            <a:r>
              <a:rPr lang="en-US" b="1" i="1" u="sng" dirty="0" smtClean="0"/>
              <a:t>X-</a:t>
            </a:r>
            <a:r>
              <a:rPr lang="en-US" b="1" i="1" u="sng" dirty="0" err="1" smtClean="0"/>
              <a:t>Treme</a:t>
            </a:r>
            <a:r>
              <a:rPr lang="en-US" b="1" i="1" u="sng" dirty="0" smtClean="0"/>
              <a:t> Weight Lifting II:</a:t>
            </a:r>
            <a:r>
              <a:rPr lang="en-US" dirty="0" smtClean="0"/>
              <a:t> 141</a:t>
            </a:r>
            <a:endParaRPr lang="en-US" b="1" i="1" u="sng" dirty="0" smtClean="0"/>
          </a:p>
          <a:p>
            <a:pPr lvl="1"/>
            <a:r>
              <a:rPr lang="en-US" dirty="0" smtClean="0"/>
              <a:t>Michigan (2013)</a:t>
            </a:r>
          </a:p>
          <a:p>
            <a:pPr lvl="2"/>
            <a:endParaRPr lang="en-US" dirty="0" smtClean="0"/>
          </a:p>
          <a:p>
            <a:r>
              <a:rPr lang="en-US" b="1" i="1" u="sng" dirty="0" smtClean="0"/>
              <a:t>X-</a:t>
            </a:r>
            <a:r>
              <a:rPr lang="en-US" b="1" i="1" u="sng" dirty="0" err="1" smtClean="0"/>
              <a:t>Treme</a:t>
            </a:r>
            <a:r>
              <a:rPr lang="en-US" b="1" i="1" u="sng" dirty="0" smtClean="0"/>
              <a:t> Word Scramble:</a:t>
            </a:r>
            <a:r>
              <a:rPr lang="en-US" dirty="0" smtClean="0"/>
              <a:t> 1:51</a:t>
            </a:r>
            <a:endParaRPr lang="en-US" b="1" i="1" u="sng" dirty="0" smtClean="0"/>
          </a:p>
          <a:p>
            <a:pPr lvl="1"/>
            <a:r>
              <a:rPr lang="en-US" dirty="0" smtClean="0"/>
              <a:t>Iowa (2013)</a:t>
            </a:r>
          </a:p>
          <a:p>
            <a:pPr lvl="1"/>
            <a:endParaRPr lang="en-US" dirty="0"/>
          </a:p>
          <a:p>
            <a:r>
              <a:rPr lang="en-US" b="1" i="1" u="sng" dirty="0" smtClean="0"/>
              <a:t>Mario Kart Grand Prix</a:t>
            </a:r>
            <a:r>
              <a:rPr lang="en-US" dirty="0" smtClean="0"/>
              <a:t>:  4:13</a:t>
            </a:r>
          </a:p>
          <a:p>
            <a:pPr lvl="1"/>
            <a:r>
              <a:rPr lang="en-US" dirty="0" smtClean="0"/>
              <a:t>Minnesota (2012)</a:t>
            </a:r>
          </a:p>
          <a:p>
            <a:pPr lvl="2"/>
            <a:endParaRPr lang="en-US" dirty="0" smtClean="0"/>
          </a:p>
          <a:p>
            <a:r>
              <a:rPr lang="en-US" b="1" i="1" u="sng" dirty="0" smtClean="0"/>
              <a:t>X-</a:t>
            </a:r>
            <a:r>
              <a:rPr lang="en-US" b="1" i="1" u="sng" dirty="0" err="1" smtClean="0"/>
              <a:t>Treme</a:t>
            </a:r>
            <a:r>
              <a:rPr lang="en-US" b="1" i="1" u="sng" dirty="0" smtClean="0"/>
              <a:t> Trivia:</a:t>
            </a:r>
            <a:r>
              <a:rPr lang="en-US" dirty="0" smtClean="0"/>
              <a:t> 80</a:t>
            </a:r>
            <a:endParaRPr lang="en-US" b="1" i="1" u="sng" dirty="0" smtClean="0"/>
          </a:p>
          <a:p>
            <a:pPr lvl="1"/>
            <a:r>
              <a:rPr lang="en-US" dirty="0" smtClean="0"/>
              <a:t>Nebraska (2011)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257800"/>
            <a:ext cx="7772400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u="sng" dirty="0"/>
              <a:t>X-</a:t>
            </a:r>
            <a:r>
              <a:rPr lang="fr-FR" sz="2400" b="1" i="1" u="sng" dirty="0" err="1"/>
              <a:t>Games</a:t>
            </a:r>
            <a:r>
              <a:rPr lang="fr-FR" sz="2400" b="1" i="1" u="sng" dirty="0"/>
              <a:t> Champions</a:t>
            </a:r>
            <a:r>
              <a:rPr lang="fr-FR" dirty="0"/>
              <a:t>: </a:t>
            </a:r>
          </a:p>
          <a:p>
            <a:pPr algn="ctr"/>
            <a:r>
              <a:rPr lang="fr-FR" dirty="0" smtClean="0"/>
              <a:t>Michigan (2013)</a:t>
            </a:r>
          </a:p>
          <a:p>
            <a:pPr algn="ctr"/>
            <a:r>
              <a:rPr lang="fr-FR" dirty="0" smtClean="0"/>
              <a:t>Michigan(2012)</a:t>
            </a:r>
          </a:p>
          <a:p>
            <a:pPr algn="ctr"/>
            <a:r>
              <a:rPr lang="fr-FR" dirty="0" smtClean="0"/>
              <a:t>Indiana </a:t>
            </a:r>
            <a:r>
              <a:rPr lang="fr-FR" dirty="0"/>
              <a:t>(2011)</a:t>
            </a:r>
          </a:p>
          <a:p>
            <a:pPr algn="ctr"/>
            <a:r>
              <a:rPr lang="fr-FR" dirty="0"/>
              <a:t>Michigan (2010</a:t>
            </a:r>
            <a:r>
              <a:rPr lang="fr-F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X-Games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648200" cy="62484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u="sng" dirty="0" smtClean="0"/>
              <a:t>X-</a:t>
            </a:r>
            <a:r>
              <a:rPr lang="en-US" b="1" i="1" u="sng" dirty="0" err="1" smtClean="0"/>
              <a:t>Treme</a:t>
            </a:r>
            <a:r>
              <a:rPr lang="en-US" b="1" i="1" u="sng" dirty="0" smtClean="0"/>
              <a:t> Bike Slow:</a:t>
            </a:r>
            <a:r>
              <a:rPr lang="en-US" dirty="0" smtClean="0"/>
              <a:t> 90</a:t>
            </a:r>
            <a:endParaRPr lang="en-US" b="1" i="1" u="sng" dirty="0" smtClean="0"/>
          </a:p>
          <a:p>
            <a:pPr lvl="1"/>
            <a:r>
              <a:rPr lang="en-US" dirty="0" smtClean="0"/>
              <a:t>Westin Cook (2012)</a:t>
            </a:r>
          </a:p>
          <a:p>
            <a:pPr lvl="1"/>
            <a:endParaRPr lang="en-US" dirty="0" smtClean="0"/>
          </a:p>
          <a:p>
            <a:r>
              <a:rPr lang="en-US" b="1" i="1" u="sng" dirty="0" smtClean="0"/>
              <a:t>X-</a:t>
            </a:r>
            <a:r>
              <a:rPr lang="en-US" b="1" i="1" u="sng" dirty="0" err="1" smtClean="0"/>
              <a:t>Treme</a:t>
            </a:r>
            <a:r>
              <a:rPr lang="en-US" b="1" i="1" u="sng" dirty="0" smtClean="0"/>
              <a:t> Curling:</a:t>
            </a:r>
            <a:r>
              <a:rPr lang="en-US" b="1" dirty="0" smtClean="0"/>
              <a:t> </a:t>
            </a:r>
            <a:r>
              <a:rPr lang="en-US" dirty="0" smtClean="0"/>
              <a:t>115</a:t>
            </a:r>
            <a:endParaRPr lang="en-US" b="1" i="1" u="sng" dirty="0" smtClean="0"/>
          </a:p>
          <a:p>
            <a:pPr lvl="1"/>
            <a:r>
              <a:rPr lang="en-US" dirty="0" smtClean="0"/>
              <a:t>Olivia Pearce (2013)</a:t>
            </a:r>
          </a:p>
          <a:p>
            <a:pPr lvl="1"/>
            <a:endParaRPr lang="en-US" dirty="0" smtClean="0"/>
          </a:p>
          <a:p>
            <a:r>
              <a:rPr lang="en-US" b="1" i="1" u="sng" dirty="0" smtClean="0"/>
              <a:t>X-</a:t>
            </a:r>
            <a:r>
              <a:rPr lang="en-US" b="1" i="1" u="sng" dirty="0" err="1" smtClean="0"/>
              <a:t>Treme</a:t>
            </a:r>
            <a:r>
              <a:rPr lang="en-US" b="1" i="1" u="sng" dirty="0" smtClean="0"/>
              <a:t> Weight Lifting I Boys:</a:t>
            </a:r>
            <a:r>
              <a:rPr lang="en-US" dirty="0" smtClean="0"/>
              <a:t> 50</a:t>
            </a:r>
            <a:endParaRPr lang="en-US" b="1" i="1" u="sng" dirty="0" smtClean="0"/>
          </a:p>
          <a:p>
            <a:pPr lvl="1"/>
            <a:r>
              <a:rPr lang="en-US" dirty="0" smtClean="0"/>
              <a:t>Ryan Piatt (2013)</a:t>
            </a:r>
          </a:p>
          <a:p>
            <a:pPr lvl="1"/>
            <a:endParaRPr lang="en-US" dirty="0" smtClean="0"/>
          </a:p>
          <a:p>
            <a:r>
              <a:rPr lang="en-US" b="1" i="1" u="sng" dirty="0" smtClean="0"/>
              <a:t>X-</a:t>
            </a:r>
            <a:r>
              <a:rPr lang="en-US" b="1" i="1" u="sng" dirty="0" err="1" smtClean="0"/>
              <a:t>Treme</a:t>
            </a:r>
            <a:r>
              <a:rPr lang="en-US" b="1" i="1" u="sng" dirty="0" smtClean="0"/>
              <a:t> Weight Lifting I Girls: </a:t>
            </a:r>
            <a:r>
              <a:rPr lang="en-US" dirty="0" smtClean="0"/>
              <a:t>41</a:t>
            </a:r>
          </a:p>
          <a:p>
            <a:pPr lvl="1"/>
            <a:r>
              <a:rPr lang="en-US" dirty="0" smtClean="0"/>
              <a:t>Ashleigh </a:t>
            </a:r>
            <a:r>
              <a:rPr lang="en-US" dirty="0" err="1" smtClean="0"/>
              <a:t>Donahey</a:t>
            </a:r>
            <a:r>
              <a:rPr lang="en-US" dirty="0" smtClean="0"/>
              <a:t> (2013)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62484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u="sng" dirty="0" smtClean="0"/>
              <a:t>X-</a:t>
            </a:r>
            <a:r>
              <a:rPr lang="en-US" b="1" i="1" u="sng" dirty="0" err="1" smtClean="0"/>
              <a:t>Treme</a:t>
            </a:r>
            <a:r>
              <a:rPr lang="en-US" b="1" i="1" u="sng" dirty="0" smtClean="0"/>
              <a:t> Darts Round:</a:t>
            </a:r>
            <a:r>
              <a:rPr lang="en-US" dirty="0" smtClean="0"/>
              <a:t> 106</a:t>
            </a:r>
            <a:endParaRPr lang="en-US" b="1" i="1" u="sng" dirty="0" smtClean="0"/>
          </a:p>
          <a:p>
            <a:pPr lvl="1"/>
            <a:r>
              <a:rPr lang="en-US" dirty="0" smtClean="0"/>
              <a:t>Hailey Stringer (2012)</a:t>
            </a:r>
          </a:p>
          <a:p>
            <a:pPr lvl="1"/>
            <a:endParaRPr lang="en-US" dirty="0" smtClean="0"/>
          </a:p>
          <a:p>
            <a:r>
              <a:rPr lang="en-US" b="1" i="1" u="sng" dirty="0" smtClean="0"/>
              <a:t>X-</a:t>
            </a:r>
            <a:r>
              <a:rPr lang="en-US" b="1" i="1" u="sng" dirty="0" err="1" smtClean="0"/>
              <a:t>Treme</a:t>
            </a:r>
            <a:r>
              <a:rPr lang="en-US" b="1" i="1" u="sng" dirty="0" smtClean="0"/>
              <a:t> Weight Lifting II Boys:</a:t>
            </a:r>
            <a:r>
              <a:rPr lang="en-US" dirty="0" smtClean="0"/>
              <a:t> 41</a:t>
            </a:r>
            <a:endParaRPr lang="en-US" b="1" i="1" u="sng" dirty="0" smtClean="0"/>
          </a:p>
          <a:p>
            <a:pPr lvl="1"/>
            <a:r>
              <a:rPr lang="en-US" dirty="0" smtClean="0"/>
              <a:t>Ryan Piatt (2013)</a:t>
            </a:r>
          </a:p>
          <a:p>
            <a:pPr lvl="1"/>
            <a:endParaRPr lang="en-US" dirty="0" smtClean="0"/>
          </a:p>
          <a:p>
            <a:r>
              <a:rPr lang="en-US" b="1" i="1" u="sng" dirty="0" smtClean="0"/>
              <a:t>X-</a:t>
            </a:r>
            <a:r>
              <a:rPr lang="en-US" b="1" i="1" u="sng" dirty="0" err="1" smtClean="0"/>
              <a:t>Treme</a:t>
            </a:r>
            <a:r>
              <a:rPr lang="en-US" b="1" i="1" u="sng" dirty="0" smtClean="0"/>
              <a:t> Weight Lifting II Girls:</a:t>
            </a:r>
            <a:r>
              <a:rPr lang="en-US" dirty="0" smtClean="0"/>
              <a:t> 46</a:t>
            </a:r>
            <a:endParaRPr lang="en-US" b="1" i="1" u="sng" dirty="0" smtClean="0"/>
          </a:p>
          <a:p>
            <a:pPr lvl="1"/>
            <a:r>
              <a:rPr lang="en-US" dirty="0" err="1" smtClean="0"/>
              <a:t>Alissa</a:t>
            </a:r>
            <a:r>
              <a:rPr lang="en-US" dirty="0" smtClean="0"/>
              <a:t> </a:t>
            </a:r>
            <a:r>
              <a:rPr lang="en-US" smtClean="0"/>
              <a:t>Bragg (2013)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b="1" i="1" u="sng" dirty="0" smtClean="0"/>
              <a:t>Mario Kart 1-Lap Boys</a:t>
            </a:r>
            <a:r>
              <a:rPr lang="en-US" dirty="0" smtClean="0"/>
              <a:t>:  .31</a:t>
            </a:r>
          </a:p>
          <a:p>
            <a:pPr lvl="1"/>
            <a:r>
              <a:rPr lang="en-US" dirty="0" smtClean="0"/>
              <a:t>Tyshawn Martin (2012)</a:t>
            </a:r>
          </a:p>
          <a:p>
            <a:pPr lvl="1"/>
            <a:endParaRPr lang="en-US" dirty="0"/>
          </a:p>
          <a:p>
            <a:r>
              <a:rPr lang="en-US" b="1" i="1" u="sng" dirty="0" smtClean="0"/>
              <a:t>Mario Kart 1-Lap Girls</a:t>
            </a:r>
            <a:r>
              <a:rPr lang="en-US" dirty="0" smtClean="0"/>
              <a:t>:  .37</a:t>
            </a:r>
          </a:p>
          <a:p>
            <a:pPr lvl="1"/>
            <a:r>
              <a:rPr lang="en-US" dirty="0" smtClean="0"/>
              <a:t>Julie Lancaster (2012)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Track and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33400"/>
            <a:ext cx="44196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u="sng" dirty="0" smtClean="0"/>
              <a:t>100m Dash:</a:t>
            </a:r>
          </a:p>
          <a:p>
            <a:pPr lvl="1"/>
            <a:r>
              <a:rPr lang="en-US" dirty="0" smtClean="0"/>
              <a:t>Guys- J. Swisher 13.25 (10)</a:t>
            </a:r>
          </a:p>
          <a:p>
            <a:pPr lvl="1"/>
            <a:r>
              <a:rPr lang="en-US" dirty="0" smtClean="0"/>
              <a:t>Girls- K. Tower 14.75 (10)</a:t>
            </a:r>
          </a:p>
          <a:p>
            <a:pPr lvl="1"/>
            <a:endParaRPr lang="en-US" dirty="0" smtClean="0"/>
          </a:p>
          <a:p>
            <a:r>
              <a:rPr lang="en-US" b="1" i="1" u="sng" dirty="0" smtClean="0"/>
              <a:t>200m Dash:</a:t>
            </a:r>
          </a:p>
          <a:p>
            <a:pPr lvl="1"/>
            <a:r>
              <a:rPr lang="en-US" dirty="0" smtClean="0"/>
              <a:t>Guys- T. </a:t>
            </a:r>
            <a:r>
              <a:rPr lang="en-US" dirty="0" err="1" smtClean="0"/>
              <a:t>Dubisky</a:t>
            </a:r>
            <a:r>
              <a:rPr lang="en-US" dirty="0" smtClean="0"/>
              <a:t> 26.03 (10)</a:t>
            </a:r>
          </a:p>
          <a:p>
            <a:pPr lvl="1"/>
            <a:r>
              <a:rPr lang="en-US" dirty="0" smtClean="0"/>
              <a:t>Girls- D. </a:t>
            </a:r>
            <a:r>
              <a:rPr lang="en-US" dirty="0" err="1" smtClean="0"/>
              <a:t>Deshano</a:t>
            </a:r>
            <a:r>
              <a:rPr lang="en-US" dirty="0" smtClean="0"/>
              <a:t> 34.06 (10)</a:t>
            </a:r>
          </a:p>
          <a:p>
            <a:pPr lvl="1"/>
            <a:endParaRPr lang="en-US" dirty="0" smtClean="0"/>
          </a:p>
          <a:p>
            <a:r>
              <a:rPr lang="en-US" b="1" i="1" u="sng" dirty="0" smtClean="0"/>
              <a:t>400m Dash:</a:t>
            </a:r>
          </a:p>
          <a:p>
            <a:pPr lvl="1"/>
            <a:r>
              <a:rPr lang="en-US" dirty="0" smtClean="0"/>
              <a:t>Guys- D. </a:t>
            </a:r>
            <a:r>
              <a:rPr lang="en-US" dirty="0" err="1" smtClean="0"/>
              <a:t>Muessig</a:t>
            </a:r>
            <a:r>
              <a:rPr lang="en-US" dirty="0" smtClean="0"/>
              <a:t> 0:58 (10)</a:t>
            </a:r>
          </a:p>
          <a:p>
            <a:pPr lvl="1"/>
            <a:r>
              <a:rPr lang="en-US" dirty="0" smtClean="0"/>
              <a:t>Girls- D. </a:t>
            </a:r>
            <a:r>
              <a:rPr lang="en-US" dirty="0" err="1" smtClean="0"/>
              <a:t>Deshano</a:t>
            </a:r>
            <a:r>
              <a:rPr lang="en-US" dirty="0" smtClean="0"/>
              <a:t> 1:17 (10)</a:t>
            </a:r>
          </a:p>
          <a:p>
            <a:pPr lvl="1"/>
            <a:endParaRPr lang="en-US" dirty="0" smtClean="0"/>
          </a:p>
          <a:p>
            <a:r>
              <a:rPr lang="en-US" b="1" i="1" u="sng" dirty="0" smtClean="0"/>
              <a:t>800m Run:</a:t>
            </a:r>
          </a:p>
          <a:p>
            <a:pPr lvl="1"/>
            <a:r>
              <a:rPr lang="en-US" dirty="0" smtClean="0"/>
              <a:t>Guys- Dan </a:t>
            </a:r>
            <a:r>
              <a:rPr lang="en-US" dirty="0" err="1" smtClean="0"/>
              <a:t>Bohnett</a:t>
            </a:r>
            <a:r>
              <a:rPr lang="en-US" dirty="0" smtClean="0"/>
              <a:t> 2:32 (2011)</a:t>
            </a:r>
          </a:p>
          <a:p>
            <a:pPr lvl="1"/>
            <a:r>
              <a:rPr lang="en-US" smtClean="0"/>
              <a:t>Girls- Gina Pike 2:44 (2011)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533400"/>
            <a:ext cx="47244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u="sng" dirty="0" smtClean="0"/>
              <a:t>1600m Run:</a:t>
            </a:r>
          </a:p>
          <a:p>
            <a:pPr lvl="1"/>
            <a:r>
              <a:rPr lang="en-US" dirty="0" smtClean="0"/>
              <a:t>Guys- D. </a:t>
            </a:r>
            <a:r>
              <a:rPr lang="en-US" dirty="0" err="1" smtClean="0"/>
              <a:t>Muessig</a:t>
            </a:r>
            <a:r>
              <a:rPr lang="en-US" dirty="0" smtClean="0"/>
              <a:t> 5:24 (10)</a:t>
            </a:r>
          </a:p>
          <a:p>
            <a:pPr lvl="1"/>
            <a:r>
              <a:rPr lang="en-US" dirty="0" smtClean="0"/>
              <a:t>Girls- G. Pike 6:01 (11)</a:t>
            </a:r>
          </a:p>
          <a:p>
            <a:pPr marL="457200" lvl="1" indent="0">
              <a:buNone/>
            </a:pPr>
            <a:endParaRPr lang="en-US" b="1" i="1" u="sng" dirty="0" smtClean="0"/>
          </a:p>
          <a:p>
            <a:r>
              <a:rPr lang="en-US" b="1" i="1" u="sng" dirty="0" smtClean="0"/>
              <a:t>Shot Put:</a:t>
            </a:r>
          </a:p>
          <a:p>
            <a:pPr lvl="1"/>
            <a:r>
              <a:rPr lang="en-US" dirty="0" smtClean="0"/>
              <a:t>Guys- J. </a:t>
            </a:r>
            <a:r>
              <a:rPr lang="en-US" dirty="0" err="1" smtClean="0"/>
              <a:t>Kurowicki</a:t>
            </a:r>
            <a:r>
              <a:rPr lang="en-US" dirty="0" smtClean="0"/>
              <a:t> 41’6” (11)</a:t>
            </a:r>
          </a:p>
          <a:p>
            <a:pPr lvl="1"/>
            <a:r>
              <a:rPr lang="en-US" dirty="0" smtClean="0"/>
              <a:t>Girls- M. </a:t>
            </a:r>
            <a:r>
              <a:rPr lang="en-US" dirty="0" err="1" smtClean="0"/>
              <a:t>Porath</a:t>
            </a:r>
            <a:r>
              <a:rPr lang="en-US" smtClean="0"/>
              <a:t>     26’ </a:t>
            </a:r>
            <a:r>
              <a:rPr lang="en-US" dirty="0"/>
              <a:t>9</a:t>
            </a:r>
            <a:r>
              <a:rPr lang="en-US" smtClean="0"/>
              <a:t>” </a:t>
            </a:r>
            <a:r>
              <a:rPr lang="en-US" dirty="0" smtClean="0"/>
              <a:t>(13)</a:t>
            </a:r>
          </a:p>
          <a:p>
            <a:pPr lvl="1"/>
            <a:endParaRPr lang="en-US" dirty="0"/>
          </a:p>
          <a:p>
            <a:pPr lvl="0"/>
            <a:r>
              <a:rPr lang="en-US" sz="2600" b="1" i="1" u="sng" dirty="0">
                <a:solidFill>
                  <a:prstClr val="black"/>
                </a:solidFill>
              </a:rPr>
              <a:t>Long Jump</a:t>
            </a:r>
            <a:r>
              <a:rPr lang="en-US" sz="2600" dirty="0">
                <a:solidFill>
                  <a:prstClr val="black"/>
                </a:solidFill>
              </a:rPr>
              <a:t>: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Guys- D. </a:t>
            </a:r>
            <a:r>
              <a:rPr lang="en-US" sz="2200" dirty="0" err="1" smtClean="0">
                <a:solidFill>
                  <a:prstClr val="black"/>
                </a:solidFill>
              </a:rPr>
              <a:t>Bohnett</a:t>
            </a:r>
            <a:r>
              <a:rPr lang="en-US" sz="2200" dirty="0" smtClean="0">
                <a:solidFill>
                  <a:prstClr val="black"/>
                </a:solidFill>
              </a:rPr>
              <a:t> 17’7” (11)</a:t>
            </a:r>
            <a:endParaRPr lang="en-US" sz="2200" dirty="0">
              <a:solidFill>
                <a:prstClr val="black"/>
              </a:solidFill>
            </a:endParaRP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Girls-  M. Brown 15’9” (11)</a:t>
            </a:r>
            <a:endParaRPr lang="en-US" sz="2200" dirty="0">
              <a:solidFill>
                <a:prstClr val="black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Track and Field Team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44958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u="sng" dirty="0" smtClean="0"/>
              <a:t>Shot Put</a:t>
            </a:r>
            <a:r>
              <a:rPr lang="en-US" dirty="0" smtClean="0"/>
              <a:t>:  122’ 8” (5)</a:t>
            </a:r>
          </a:p>
          <a:p>
            <a:pPr lvl="1"/>
            <a:r>
              <a:rPr lang="en-US" dirty="0" smtClean="0"/>
              <a:t>Minnesota (2012)</a:t>
            </a:r>
          </a:p>
          <a:p>
            <a:pPr lvl="1"/>
            <a:endParaRPr lang="en-US" dirty="0"/>
          </a:p>
          <a:p>
            <a:r>
              <a:rPr lang="en-US" sz="2900" b="1" i="1" u="sng" dirty="0"/>
              <a:t>Long</a:t>
            </a:r>
            <a:r>
              <a:rPr lang="en-US" dirty="0" smtClean="0"/>
              <a:t> </a:t>
            </a:r>
            <a:r>
              <a:rPr lang="en-US" sz="2900" b="1" i="1" u="sng" dirty="0"/>
              <a:t>Jump</a:t>
            </a:r>
            <a:r>
              <a:rPr lang="en-US" dirty="0" smtClean="0"/>
              <a:t>:  57” 1” (5)</a:t>
            </a:r>
          </a:p>
          <a:p>
            <a:pPr lvl="1"/>
            <a:r>
              <a:rPr lang="en-US" dirty="0" smtClean="0"/>
              <a:t>Minnesota (2012)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900" b="1" i="1" u="sng" dirty="0"/>
              <a:t>100m</a:t>
            </a:r>
            <a:r>
              <a:rPr lang="en-US" dirty="0" smtClean="0"/>
              <a:t>: 76.0 (5)</a:t>
            </a:r>
          </a:p>
          <a:p>
            <a:pPr lvl="1"/>
            <a:r>
              <a:rPr lang="en-US" dirty="0" smtClean="0"/>
              <a:t>Minnesota (2012)</a:t>
            </a:r>
          </a:p>
          <a:p>
            <a:pPr lvl="1"/>
            <a:endParaRPr lang="en-US" dirty="0"/>
          </a:p>
          <a:p>
            <a:r>
              <a:rPr lang="en-US" sz="2900" b="1" i="1" u="sng" dirty="0"/>
              <a:t>200m</a:t>
            </a:r>
            <a:r>
              <a:rPr lang="en-US" dirty="0" smtClean="0"/>
              <a:t>:  162.87 (5)</a:t>
            </a:r>
          </a:p>
          <a:p>
            <a:pPr lvl="1"/>
            <a:r>
              <a:rPr lang="en-US" dirty="0" smtClean="0"/>
              <a:t>Minnesota (2012)</a:t>
            </a:r>
          </a:p>
          <a:p>
            <a:pPr marL="457200" lvl="1" indent="0">
              <a:buNone/>
            </a:pPr>
            <a:endParaRPr lang="en-US" sz="2500" dirty="0"/>
          </a:p>
          <a:p>
            <a:pPr lvl="0"/>
            <a:r>
              <a:rPr lang="en-US" b="1" i="1" u="sng" dirty="0">
                <a:solidFill>
                  <a:prstClr val="black"/>
                </a:solidFill>
              </a:rPr>
              <a:t>1600m</a:t>
            </a:r>
            <a:r>
              <a:rPr lang="en-US" dirty="0">
                <a:solidFill>
                  <a:prstClr val="black"/>
                </a:solidFill>
              </a:rPr>
              <a:t>:  </a:t>
            </a:r>
            <a:r>
              <a:rPr lang="en-US" dirty="0" smtClean="0">
                <a:solidFill>
                  <a:prstClr val="black"/>
                </a:solidFill>
              </a:rPr>
              <a:t>38:33 (5)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sz="2500" dirty="0" smtClean="0">
                <a:solidFill>
                  <a:prstClr val="black"/>
                </a:solidFill>
              </a:rPr>
              <a:t>Minnesota (2012)</a:t>
            </a:r>
            <a:endParaRPr lang="en-US" sz="2500" dirty="0">
              <a:solidFill>
                <a:prstClr val="black"/>
              </a:solidFill>
            </a:endParaRPr>
          </a:p>
          <a:p>
            <a:endParaRPr lang="en-US" sz="2900" b="1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4958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sz="2900" b="1" i="1" u="sng" dirty="0" smtClean="0"/>
              <a:t>400m</a:t>
            </a:r>
            <a:r>
              <a:rPr lang="en-US" dirty="0" smtClean="0"/>
              <a:t> </a:t>
            </a:r>
            <a:r>
              <a:rPr lang="en-US" sz="2900" b="1" i="1" u="sng" dirty="0" smtClean="0"/>
              <a:t>Relay:</a:t>
            </a:r>
            <a:r>
              <a:rPr lang="en-US" sz="2900" dirty="0" smtClean="0"/>
              <a:t>  1:00</a:t>
            </a:r>
            <a:endParaRPr lang="en-US" sz="2900" b="1" i="1" u="sng" dirty="0"/>
          </a:p>
          <a:p>
            <a:pPr lvl="1"/>
            <a:r>
              <a:rPr lang="en-US" dirty="0" smtClean="0"/>
              <a:t>Northwestern (11)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3352800"/>
            <a:ext cx="5791200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600" b="1" i="1" u="sng" dirty="0">
                <a:solidFill>
                  <a:prstClr val="black"/>
                </a:solidFill>
              </a:rPr>
              <a:t>Big Ten Relays Champions</a:t>
            </a:r>
            <a:r>
              <a:rPr lang="en-US" sz="3600" dirty="0">
                <a:solidFill>
                  <a:prstClr val="black"/>
                </a:solidFill>
              </a:rPr>
              <a:t>:</a:t>
            </a:r>
          </a:p>
          <a:p>
            <a:pPr marL="742950" lvl="1" indent="-285750" algn="ct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3200" dirty="0" smtClean="0">
                <a:solidFill>
                  <a:prstClr val="black"/>
                </a:solidFill>
              </a:rPr>
              <a:t>Minnesota (2012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</a:p>
          <a:p>
            <a:pPr marL="742950" lvl="1" indent="-285750" algn="ct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3200" dirty="0">
                <a:solidFill>
                  <a:prstClr val="black"/>
                </a:solidFill>
              </a:rPr>
              <a:t>Northwestern (2011)</a:t>
            </a:r>
          </a:p>
          <a:p>
            <a:pPr marL="742950" lvl="1" indent="-285750" algn="ct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3200" dirty="0">
                <a:solidFill>
                  <a:prstClr val="black"/>
                </a:solidFill>
              </a:rPr>
              <a:t>Michigan (2010)</a:t>
            </a:r>
          </a:p>
        </p:txBody>
      </p:sp>
    </p:spTree>
    <p:extLst>
      <p:ext uri="{BB962C8B-B14F-4D97-AF65-F5344CB8AC3E}">
        <p14:creationId xmlns:p14="http://schemas.microsoft.com/office/powerpoint/2010/main" val="120349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Bag-Toss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45" y="16002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b="1" i="1" u="sng" dirty="0" smtClean="0"/>
              <a:t>4 Bagger</a:t>
            </a:r>
          </a:p>
          <a:p>
            <a:pPr lvl="1"/>
            <a:r>
              <a:rPr lang="en-US" dirty="0" err="1" smtClean="0"/>
              <a:t>MaryAnna</a:t>
            </a:r>
            <a:r>
              <a:rPr lang="en-US" dirty="0" smtClean="0"/>
              <a:t> Burnham x3</a:t>
            </a:r>
          </a:p>
          <a:p>
            <a:pPr lvl="1"/>
            <a:endParaRPr lang="en-US" dirty="0"/>
          </a:p>
          <a:p>
            <a:r>
              <a:rPr lang="en-US" b="1" i="1" u="sng" dirty="0" smtClean="0"/>
              <a:t>21-0 Games</a:t>
            </a:r>
          </a:p>
          <a:p>
            <a:pPr lvl="1"/>
            <a:r>
              <a:rPr lang="en-US" dirty="0" smtClean="0"/>
              <a:t>Duke (2013) x4</a:t>
            </a:r>
          </a:p>
          <a:p>
            <a:pPr lvl="1"/>
            <a:r>
              <a:rPr lang="en-US" dirty="0" smtClean="0"/>
              <a:t>Villanova (2012) x4</a:t>
            </a:r>
          </a:p>
          <a:p>
            <a:pPr lvl="1"/>
            <a:r>
              <a:rPr lang="en-US" dirty="0" smtClean="0"/>
              <a:t>NC State (2012) x3</a:t>
            </a:r>
          </a:p>
          <a:p>
            <a:pPr lvl="1"/>
            <a:endParaRPr lang="en-US" dirty="0" smtClean="0"/>
          </a:p>
          <a:p>
            <a:r>
              <a:rPr lang="en-US" b="1" i="1" u="sng" dirty="0" smtClean="0"/>
              <a:t>Best Record:  19-1</a:t>
            </a:r>
          </a:p>
          <a:p>
            <a:pPr lvl="1"/>
            <a:r>
              <a:rPr lang="en-US" dirty="0" smtClean="0"/>
              <a:t>Georgetown (2011)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600200"/>
            <a:ext cx="4953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u="sng" dirty="0" smtClean="0"/>
              <a:t>NCAA Champions</a:t>
            </a:r>
          </a:p>
          <a:p>
            <a:r>
              <a:rPr lang="en-US" dirty="0" smtClean="0"/>
              <a:t>2013</a:t>
            </a:r>
          </a:p>
          <a:p>
            <a:pPr lvl="1"/>
            <a:r>
              <a:rPr lang="en-US" dirty="0" smtClean="0"/>
              <a:t>Notre Dame (17-5) </a:t>
            </a:r>
            <a:r>
              <a:rPr lang="en-US" dirty="0" err="1" smtClean="0"/>
              <a:t>Huntter</a:t>
            </a:r>
            <a:r>
              <a:rPr lang="en-US" dirty="0" smtClean="0"/>
              <a:t> </a:t>
            </a:r>
            <a:r>
              <a:rPr lang="en-US" dirty="0" err="1" smtClean="0"/>
              <a:t>Trubiano</a:t>
            </a:r>
            <a:r>
              <a:rPr lang="en-US" dirty="0" smtClean="0"/>
              <a:t>/Jacob Galley</a:t>
            </a:r>
          </a:p>
          <a:p>
            <a:r>
              <a:rPr lang="en-US" dirty="0" smtClean="0"/>
              <a:t>2012- </a:t>
            </a:r>
          </a:p>
          <a:p>
            <a:pPr lvl="1"/>
            <a:r>
              <a:rPr lang="en-US" dirty="0" smtClean="0"/>
              <a:t>Iowa State (21-4) Shannon Hill/Payton </a:t>
            </a:r>
            <a:r>
              <a:rPr lang="en-US" dirty="0" err="1" smtClean="0"/>
              <a:t>Hoelzer</a:t>
            </a:r>
            <a:endParaRPr lang="en-US" dirty="0" smtClean="0"/>
          </a:p>
          <a:p>
            <a:r>
              <a:rPr lang="en-US" dirty="0" smtClean="0"/>
              <a:t>2011- </a:t>
            </a:r>
          </a:p>
          <a:p>
            <a:pPr lvl="1"/>
            <a:r>
              <a:rPr lang="en-US" dirty="0" smtClean="0"/>
              <a:t>Georgetown (19-1) Jim Gorlitz/Dan </a:t>
            </a:r>
            <a:r>
              <a:rPr lang="en-US" dirty="0" err="1" smtClean="0"/>
              <a:t>Bohnett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3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Aharoni" pitchFamily="2" charset="-79"/>
                <a:cs typeface="Aharoni" pitchFamily="2" charset="-79"/>
              </a:rPr>
              <a:t>Football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219200"/>
            <a:ext cx="4497388" cy="5638800"/>
          </a:xfrm>
        </p:spPr>
        <p:txBody>
          <a:bodyPr>
            <a:normAutofit fontScale="85000" lnSpcReduction="20000"/>
          </a:bodyPr>
          <a:lstStyle/>
          <a:p>
            <a:r>
              <a:rPr lang="en-US" b="1" i="1" u="sng" dirty="0" smtClean="0"/>
              <a:t>Best Record Season</a:t>
            </a:r>
            <a:r>
              <a:rPr lang="en-US" dirty="0" smtClean="0"/>
              <a:t>: 7-0</a:t>
            </a:r>
          </a:p>
          <a:p>
            <a:pPr lvl="1"/>
            <a:r>
              <a:rPr lang="en-US" dirty="0" smtClean="0"/>
              <a:t>Nebraska (2010)</a:t>
            </a:r>
          </a:p>
          <a:p>
            <a:pPr lvl="1"/>
            <a:endParaRPr lang="en-US" dirty="0"/>
          </a:p>
          <a:p>
            <a:r>
              <a:rPr lang="en-US" b="1" i="1" u="sng" dirty="0"/>
              <a:t>Best Record Overall</a:t>
            </a:r>
            <a:r>
              <a:rPr lang="en-US" dirty="0" smtClean="0"/>
              <a:t>: 8-0</a:t>
            </a:r>
          </a:p>
          <a:p>
            <a:pPr lvl="1"/>
            <a:r>
              <a:rPr lang="en-US" dirty="0"/>
              <a:t>Nebraska (</a:t>
            </a:r>
            <a:r>
              <a:rPr lang="en-US" dirty="0" smtClean="0"/>
              <a:t>2010)</a:t>
            </a:r>
          </a:p>
          <a:p>
            <a:pPr lvl="1"/>
            <a:endParaRPr lang="en-US" dirty="0"/>
          </a:p>
          <a:p>
            <a:r>
              <a:rPr lang="en-US" b="1" i="1" u="sng" dirty="0"/>
              <a:t>Highest Score Game</a:t>
            </a:r>
            <a:r>
              <a:rPr lang="en-US" dirty="0" smtClean="0"/>
              <a:t>:  5-1</a:t>
            </a:r>
          </a:p>
          <a:p>
            <a:pPr lvl="1"/>
            <a:r>
              <a:rPr lang="en-US" dirty="0" smtClean="0"/>
              <a:t>Michigan def. Iowa (2011)</a:t>
            </a:r>
          </a:p>
          <a:p>
            <a:pPr lvl="1"/>
            <a:endParaRPr lang="en-US" dirty="0"/>
          </a:p>
          <a:p>
            <a:r>
              <a:rPr lang="en-US" b="1" i="1" u="sng" dirty="0" smtClean="0"/>
              <a:t>Legends Champions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2010: Michigan</a:t>
            </a:r>
          </a:p>
          <a:p>
            <a:pPr lvl="1"/>
            <a:r>
              <a:rPr lang="en-US" dirty="0" smtClean="0"/>
              <a:t>2011: Michigan </a:t>
            </a:r>
          </a:p>
          <a:p>
            <a:pPr lvl="1"/>
            <a:r>
              <a:rPr lang="en-US" dirty="0" smtClean="0"/>
              <a:t>2012: Michigan</a:t>
            </a:r>
          </a:p>
          <a:p>
            <a:pPr lvl="1"/>
            <a:r>
              <a:rPr lang="en-US" dirty="0" smtClean="0"/>
              <a:t>2013: Minnesota</a:t>
            </a:r>
          </a:p>
          <a:p>
            <a:pPr lvl="1"/>
            <a:endParaRPr lang="en-US" dirty="0"/>
          </a:p>
          <a:p>
            <a:r>
              <a:rPr lang="en-US" b="1" i="1" u="sng" dirty="0" smtClean="0"/>
              <a:t>Leaders Champions</a:t>
            </a:r>
            <a:endParaRPr lang="en-US" b="1" i="1" u="sng" dirty="0"/>
          </a:p>
          <a:p>
            <a:pPr lvl="1"/>
            <a:r>
              <a:rPr lang="en-US" dirty="0" smtClean="0"/>
              <a:t>2010:  Nebraska</a:t>
            </a:r>
          </a:p>
          <a:p>
            <a:pPr lvl="1"/>
            <a:r>
              <a:rPr lang="en-US" dirty="0" smtClean="0"/>
              <a:t>2011:  Nebraska</a:t>
            </a:r>
          </a:p>
          <a:p>
            <a:pPr lvl="1"/>
            <a:r>
              <a:rPr lang="en-US" dirty="0" smtClean="0"/>
              <a:t>2012:  Indiana </a:t>
            </a:r>
          </a:p>
          <a:p>
            <a:pPr lvl="1"/>
            <a:r>
              <a:rPr lang="en-US" dirty="0" smtClean="0"/>
              <a:t>2013:  Wisconsin/Penn State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5801" y="1143000"/>
            <a:ext cx="4648200" cy="5638800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r>
              <a:rPr lang="en-US" sz="4000" b="1" i="1" u="sng" dirty="0" smtClean="0"/>
              <a:t>Big Ten Champions</a:t>
            </a:r>
            <a:endParaRPr lang="en-US" sz="4000" b="1" i="1" u="sng" dirty="0"/>
          </a:p>
          <a:p>
            <a:pPr lvl="1"/>
            <a:r>
              <a:rPr lang="en-US" sz="2800" dirty="0" smtClean="0"/>
              <a:t>2010: Nebraska</a:t>
            </a:r>
          </a:p>
          <a:p>
            <a:pPr lvl="1"/>
            <a:r>
              <a:rPr lang="en-US" sz="2800" dirty="0" smtClean="0"/>
              <a:t>2011: Michigan</a:t>
            </a:r>
          </a:p>
          <a:p>
            <a:pPr lvl="1"/>
            <a:r>
              <a:rPr lang="en-US" sz="2800" dirty="0" smtClean="0"/>
              <a:t>2012: Indiana</a:t>
            </a:r>
          </a:p>
          <a:p>
            <a:pPr lvl="1"/>
            <a:r>
              <a:rPr lang="en-US" sz="2800" dirty="0" smtClean="0"/>
              <a:t>2013: Minnesota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932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009" y="18473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atin typeface="Aharoni" pitchFamily="2" charset="-79"/>
                <a:cs typeface="Aharoni" pitchFamily="2" charset="-79"/>
              </a:rPr>
              <a:t>Soccer</a:t>
            </a:r>
            <a:endParaRPr lang="en-US" b="1" i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99" y="914401"/>
            <a:ext cx="4434609" cy="2895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900" b="1" i="1" u="sng" dirty="0" smtClean="0"/>
              <a:t>Best Record Overall</a:t>
            </a:r>
            <a:r>
              <a:rPr lang="en-US" dirty="0" smtClean="0"/>
              <a:t>: 12-0-3</a:t>
            </a:r>
          </a:p>
          <a:p>
            <a:pPr lvl="1"/>
            <a:r>
              <a:rPr lang="en-US" dirty="0" smtClean="0"/>
              <a:t>Northwestern (2013)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900" b="1" i="1" u="sng" dirty="0"/>
              <a:t>Highest Score Single Game</a:t>
            </a:r>
            <a:r>
              <a:rPr lang="en-US" dirty="0" smtClean="0"/>
              <a:t>: </a:t>
            </a:r>
          </a:p>
          <a:p>
            <a:r>
              <a:rPr lang="en-US" dirty="0" smtClean="0"/>
              <a:t>9-0</a:t>
            </a:r>
            <a:endParaRPr lang="en-US" dirty="0"/>
          </a:p>
          <a:p>
            <a:pPr lvl="1"/>
            <a:r>
              <a:rPr lang="en-US" sz="2500" dirty="0" smtClean="0"/>
              <a:t>Nebraska def. Northwestern (2012)</a:t>
            </a:r>
          </a:p>
          <a:p>
            <a:pPr lvl="1"/>
            <a:r>
              <a:rPr lang="en-US" sz="2500" dirty="0" smtClean="0"/>
              <a:t>Indiana def. Wisconsin (2012)</a:t>
            </a:r>
          </a:p>
          <a:p>
            <a:pPr lvl="1"/>
            <a:endParaRPr lang="en-US" sz="2500" dirty="0"/>
          </a:p>
          <a:p>
            <a:pPr lvl="1"/>
            <a:endParaRPr lang="en-US" sz="2900" b="1" i="1" u="sng" dirty="0" smtClean="0"/>
          </a:p>
          <a:p>
            <a:pPr lvl="1"/>
            <a:endParaRPr lang="en-US" sz="2900" b="1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1308" y="838200"/>
            <a:ext cx="4290291" cy="5727143"/>
          </a:xfrm>
        </p:spPr>
        <p:txBody>
          <a:bodyPr>
            <a:normAutofit fontScale="92500" lnSpcReduction="20000"/>
          </a:bodyPr>
          <a:lstStyle/>
          <a:p>
            <a:pPr lvl="1"/>
            <a:endParaRPr lang="en-US" dirty="0"/>
          </a:p>
          <a:p>
            <a:pPr marL="0" indent="0">
              <a:buNone/>
            </a:pPr>
            <a:r>
              <a:rPr lang="en-US" sz="2900" b="1" i="1" u="sng" dirty="0" smtClean="0"/>
              <a:t>Goals Individual:</a:t>
            </a:r>
            <a:r>
              <a:rPr lang="en-US" sz="2900" b="1" i="1" dirty="0" smtClean="0"/>
              <a:t> 47</a:t>
            </a:r>
            <a:endParaRPr lang="en-US" sz="2900" b="1" i="1" u="sng" dirty="0" smtClean="0"/>
          </a:p>
          <a:p>
            <a:pPr lvl="1"/>
            <a:r>
              <a:rPr lang="en-US" sz="2500" dirty="0" smtClean="0"/>
              <a:t>Laura Kersey (2012)</a:t>
            </a:r>
          </a:p>
          <a:p>
            <a:pPr lvl="1"/>
            <a:endParaRPr lang="en-US" sz="2500" dirty="0" smtClean="0"/>
          </a:p>
          <a:p>
            <a:pPr marL="0" indent="0">
              <a:buNone/>
            </a:pPr>
            <a:r>
              <a:rPr lang="en-US" sz="2900" b="1" i="1" u="sng" dirty="0" smtClean="0"/>
              <a:t>Goals Team:</a:t>
            </a:r>
            <a:r>
              <a:rPr lang="en-US" sz="2900" dirty="0" smtClean="0"/>
              <a:t> </a:t>
            </a:r>
            <a:r>
              <a:rPr lang="en-US" sz="2900" b="1" i="1" dirty="0" smtClean="0"/>
              <a:t>68</a:t>
            </a:r>
            <a:endParaRPr lang="en-US" sz="2900" b="1" i="1" u="sng" dirty="0" smtClean="0"/>
          </a:p>
          <a:p>
            <a:pPr lvl="1"/>
            <a:r>
              <a:rPr lang="en-US" sz="2500" dirty="0" smtClean="0"/>
              <a:t>Indiana (2012)</a:t>
            </a:r>
          </a:p>
          <a:p>
            <a:pPr lvl="1"/>
            <a:endParaRPr lang="en-US" sz="2500" dirty="0" smtClean="0"/>
          </a:p>
          <a:p>
            <a:pPr marL="0" indent="0">
              <a:buNone/>
            </a:pPr>
            <a:r>
              <a:rPr lang="en-US" sz="2900" b="1" i="1" u="sng" dirty="0" smtClean="0"/>
              <a:t>Saves Individual:</a:t>
            </a:r>
            <a:r>
              <a:rPr lang="en-US" sz="2900" b="1" i="1" dirty="0" smtClean="0"/>
              <a:t> 47</a:t>
            </a:r>
            <a:endParaRPr lang="en-US" sz="2900" b="1" i="1" u="sng" dirty="0" smtClean="0"/>
          </a:p>
          <a:p>
            <a:pPr lvl="1"/>
            <a:r>
              <a:rPr lang="en-US" sz="2500" dirty="0" smtClean="0"/>
              <a:t>Zack </a:t>
            </a:r>
            <a:r>
              <a:rPr lang="en-US" sz="2500" dirty="0" err="1" smtClean="0"/>
              <a:t>Fital</a:t>
            </a:r>
            <a:r>
              <a:rPr lang="en-US" sz="2500" dirty="0" smtClean="0"/>
              <a:t> (2012)</a:t>
            </a:r>
          </a:p>
          <a:p>
            <a:pPr lvl="1"/>
            <a:endParaRPr lang="en-US" sz="2500" dirty="0" smtClean="0"/>
          </a:p>
          <a:p>
            <a:pPr marL="0" indent="0">
              <a:buNone/>
            </a:pPr>
            <a:r>
              <a:rPr lang="en-US" sz="2900" b="1" i="1" u="sng" dirty="0" smtClean="0"/>
              <a:t>Saves Team</a:t>
            </a:r>
            <a:r>
              <a:rPr lang="en-US" sz="2900" b="1" i="1" dirty="0" smtClean="0"/>
              <a:t>: 54</a:t>
            </a:r>
          </a:p>
          <a:p>
            <a:pPr lvl="1"/>
            <a:r>
              <a:rPr lang="en-US" sz="2500" dirty="0" smtClean="0"/>
              <a:t>Northwestern (2011)</a:t>
            </a:r>
          </a:p>
          <a:p>
            <a:pPr lvl="1"/>
            <a:endParaRPr lang="en-US" sz="2500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3733800"/>
            <a:ext cx="451889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900" b="1" i="1" u="sng" dirty="0">
                <a:solidFill>
                  <a:prstClr val="black"/>
                </a:solidFill>
              </a:rPr>
              <a:t>Big Ten </a:t>
            </a:r>
            <a:r>
              <a:rPr lang="en-US" sz="2900" b="1" i="1" u="sng" dirty="0" smtClean="0">
                <a:solidFill>
                  <a:prstClr val="black"/>
                </a:solidFill>
              </a:rPr>
              <a:t>Tournament Champions</a:t>
            </a:r>
            <a:endParaRPr lang="en-US" sz="2900" b="1" i="1" u="sng" dirty="0">
              <a:solidFill>
                <a:prstClr val="black"/>
              </a:solidFill>
            </a:endParaRPr>
          </a:p>
          <a:p>
            <a:pPr marL="742950" lvl="1" indent="-285750" algn="ct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500" dirty="0" smtClean="0">
                <a:solidFill>
                  <a:prstClr val="black"/>
                </a:solidFill>
              </a:rPr>
              <a:t>Northwestern (2013)</a:t>
            </a:r>
          </a:p>
          <a:p>
            <a:pPr marL="742950" lvl="1" indent="-285750" algn="ct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500" dirty="0" smtClean="0">
                <a:solidFill>
                  <a:prstClr val="black"/>
                </a:solidFill>
              </a:rPr>
              <a:t>Nebraska (2012)</a:t>
            </a:r>
          </a:p>
          <a:p>
            <a:pPr marL="742950" lvl="1" indent="-285750" algn="ct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500" dirty="0" smtClean="0">
                <a:solidFill>
                  <a:prstClr val="black"/>
                </a:solidFill>
              </a:rPr>
              <a:t>Nebraska </a:t>
            </a:r>
            <a:r>
              <a:rPr lang="en-US" sz="2500" dirty="0">
                <a:solidFill>
                  <a:prstClr val="black"/>
                </a:solidFill>
              </a:rPr>
              <a:t>(2011)</a:t>
            </a:r>
          </a:p>
          <a:p>
            <a:pPr marL="742950" lvl="1" indent="-285750" algn="ct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500" dirty="0" smtClean="0">
                <a:solidFill>
                  <a:prstClr val="black"/>
                </a:solidFill>
              </a:rPr>
              <a:t>Minnesota </a:t>
            </a:r>
            <a:r>
              <a:rPr lang="en-US" sz="2500" dirty="0">
                <a:solidFill>
                  <a:prstClr val="black"/>
                </a:solidFill>
              </a:rPr>
              <a:t>(2010)</a:t>
            </a:r>
          </a:p>
          <a:p>
            <a:pPr marL="742950" lvl="1" indent="-285750" algn="ct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500" dirty="0" smtClean="0">
                <a:solidFill>
                  <a:prstClr val="black"/>
                </a:solidFill>
              </a:rPr>
              <a:t>Indiana (2009)</a:t>
            </a:r>
            <a:endParaRPr lang="en-US" sz="2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93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Autofit/>
          </a:bodyPr>
          <a:lstStyle/>
          <a:p>
            <a:r>
              <a:rPr lang="en-US" b="1" i="1" dirty="0">
                <a:latin typeface="Aharoni" pitchFamily="2" charset="-79"/>
                <a:cs typeface="Aharoni" pitchFamily="2" charset="-79"/>
              </a:rPr>
              <a:t>Arena Football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533400"/>
            <a:ext cx="3733800" cy="3657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i="1" u="sng" dirty="0" smtClean="0"/>
              <a:t>Best Record:</a:t>
            </a:r>
            <a:r>
              <a:rPr lang="en-US" sz="2400" dirty="0" smtClean="0"/>
              <a:t> 12-0 (2012)</a:t>
            </a:r>
          </a:p>
          <a:p>
            <a:pPr lvl="1"/>
            <a:r>
              <a:rPr lang="en-US" sz="2000" dirty="0" smtClean="0"/>
              <a:t>Indiana</a:t>
            </a:r>
          </a:p>
          <a:p>
            <a:pPr marL="0" indent="0">
              <a:buNone/>
            </a:pPr>
            <a:r>
              <a:rPr lang="en-US" sz="2400" b="1" i="1" u="sng" dirty="0"/>
              <a:t>Most Points Season</a:t>
            </a:r>
            <a:r>
              <a:rPr lang="en-US" sz="2000" dirty="0" smtClean="0"/>
              <a:t>:  89 (2013)</a:t>
            </a:r>
          </a:p>
          <a:p>
            <a:pPr lvl="1"/>
            <a:r>
              <a:rPr lang="en-US" dirty="0" smtClean="0"/>
              <a:t>Ohio State </a:t>
            </a:r>
          </a:p>
          <a:p>
            <a:pPr marL="0" indent="0">
              <a:buNone/>
            </a:pPr>
            <a:r>
              <a:rPr lang="en-US" sz="2400" b="1" i="1" u="sng" dirty="0" smtClean="0"/>
              <a:t>Highest </a:t>
            </a:r>
            <a:r>
              <a:rPr lang="en-US" sz="2400" b="1" i="1" u="sng" dirty="0"/>
              <a:t>Score Single Game</a:t>
            </a:r>
            <a:r>
              <a:rPr lang="en-US" sz="2400" dirty="0" smtClean="0"/>
              <a:t>: 14-0 (2013)</a:t>
            </a:r>
          </a:p>
          <a:p>
            <a:pPr lvl="1"/>
            <a:r>
              <a:rPr lang="en-US" dirty="0" smtClean="0"/>
              <a:t>Michigan def. Nebraska</a:t>
            </a:r>
          </a:p>
          <a:p>
            <a:pPr lvl="1"/>
            <a:r>
              <a:rPr lang="en-US" dirty="0" smtClean="0"/>
              <a:t>Iowa def. Nebraska</a:t>
            </a:r>
          </a:p>
          <a:p>
            <a:pPr marL="0" indent="0">
              <a:buNone/>
            </a:pPr>
            <a:endParaRPr lang="en-US" sz="2400" b="1" i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-36992" y="3886200"/>
            <a:ext cx="9176327" cy="269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5400" b="1" i="1" u="sng" dirty="0" smtClean="0">
                <a:solidFill>
                  <a:prstClr val="black"/>
                </a:solidFill>
              </a:rPr>
              <a:t>Big Ten Champions</a:t>
            </a:r>
            <a:endParaRPr lang="en-US" sz="5400" b="1" i="1" u="sng" dirty="0">
              <a:solidFill>
                <a:prstClr val="black"/>
              </a:solidFill>
            </a:endParaRPr>
          </a:p>
          <a:p>
            <a:pPr marL="742950" lvl="1" indent="-285750" algn="ct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solidFill>
                  <a:prstClr val="black"/>
                </a:solidFill>
              </a:rPr>
              <a:t>Northwestern 13-1 (2013)</a:t>
            </a:r>
          </a:p>
          <a:p>
            <a:pPr marL="742950" lvl="1" indent="-285750" algn="ct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solidFill>
                  <a:prstClr val="black"/>
                </a:solidFill>
              </a:rPr>
              <a:t>Indiana 12-0 (2012)</a:t>
            </a:r>
          </a:p>
          <a:p>
            <a:pPr marL="742950" lvl="1" indent="-285750" algn="ct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solidFill>
                  <a:prstClr val="black"/>
                </a:solidFill>
              </a:rPr>
              <a:t>Ohio State 8-4 (2011)</a:t>
            </a:r>
          </a:p>
          <a:p>
            <a:pPr marL="742950" lvl="1" indent="-285750" algn="ct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solidFill>
                  <a:prstClr val="black"/>
                </a:solidFill>
              </a:rPr>
              <a:t>Michigan 10-3 (2010)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621101"/>
            <a:ext cx="4648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Legends Division Champions</a:t>
            </a:r>
          </a:p>
          <a:p>
            <a:r>
              <a:rPr lang="en-US" dirty="0" smtClean="0"/>
              <a:t>2013: Northwestern</a:t>
            </a:r>
          </a:p>
          <a:p>
            <a:r>
              <a:rPr lang="en-US" dirty="0" smtClean="0"/>
              <a:t>2012: Michigan</a:t>
            </a:r>
          </a:p>
          <a:p>
            <a:r>
              <a:rPr lang="en-US" dirty="0" smtClean="0"/>
              <a:t>2011: Northwestern</a:t>
            </a:r>
          </a:p>
          <a:p>
            <a:r>
              <a:rPr lang="en-US" dirty="0" smtClean="0"/>
              <a:t>2010: Michigan</a:t>
            </a:r>
          </a:p>
          <a:p>
            <a:endParaRPr lang="en-US" dirty="0"/>
          </a:p>
          <a:p>
            <a:r>
              <a:rPr lang="en-US" b="1" u="sng" dirty="0" smtClean="0"/>
              <a:t>Leaders Division Champions</a:t>
            </a:r>
          </a:p>
          <a:p>
            <a:r>
              <a:rPr lang="en-US" dirty="0" smtClean="0"/>
              <a:t>2013: Ohio State</a:t>
            </a:r>
          </a:p>
          <a:p>
            <a:r>
              <a:rPr lang="en-US" dirty="0" smtClean="0"/>
              <a:t>2012: Indiana</a:t>
            </a:r>
          </a:p>
          <a:p>
            <a:r>
              <a:rPr lang="en-US" dirty="0" smtClean="0"/>
              <a:t>2011: Ohio State</a:t>
            </a:r>
          </a:p>
          <a:p>
            <a:r>
              <a:rPr lang="en-US" dirty="0" smtClean="0"/>
              <a:t>2010: Ohio State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latin typeface="Aharoni" pitchFamily="2" charset="-79"/>
                <a:cs typeface="Aharoni" pitchFamily="2" charset="-79"/>
              </a:rPr>
              <a:t>Volleyball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609600"/>
            <a:ext cx="6629400" cy="4267200"/>
          </a:xfrm>
        </p:spPr>
        <p:txBody>
          <a:bodyPr>
            <a:normAutofit/>
          </a:bodyPr>
          <a:lstStyle/>
          <a:p>
            <a:r>
              <a:rPr lang="en-US" b="1" i="1" u="sng" dirty="0" smtClean="0"/>
              <a:t>Best Record Season:</a:t>
            </a:r>
            <a:r>
              <a:rPr lang="en-US" dirty="0" smtClean="0"/>
              <a:t> 22-1 (2013)</a:t>
            </a:r>
          </a:p>
          <a:p>
            <a:pPr lvl="1"/>
            <a:r>
              <a:rPr lang="en-US" dirty="0" smtClean="0"/>
              <a:t>Ohio State</a:t>
            </a:r>
          </a:p>
          <a:p>
            <a:pPr lvl="1"/>
            <a:endParaRPr lang="en-US" dirty="0" smtClean="0"/>
          </a:p>
          <a:p>
            <a:r>
              <a:rPr lang="en-US" b="1" i="1" u="sng" dirty="0" smtClean="0"/>
              <a:t>Worst Record Season:</a:t>
            </a:r>
            <a:r>
              <a:rPr lang="en-US" dirty="0" smtClean="0"/>
              <a:t> 0-14 (10-11)</a:t>
            </a:r>
          </a:p>
          <a:p>
            <a:pPr lvl="1"/>
            <a:r>
              <a:rPr lang="en-US" dirty="0" smtClean="0"/>
              <a:t>Ohio State</a:t>
            </a:r>
          </a:p>
          <a:p>
            <a:pPr lvl="1"/>
            <a:endParaRPr lang="en-US" dirty="0" smtClean="0"/>
          </a:p>
          <a:p>
            <a:r>
              <a:rPr lang="en-US" b="1" i="1" u="sng" dirty="0" smtClean="0"/>
              <a:t>Highest Score:</a:t>
            </a:r>
            <a:r>
              <a:rPr lang="en-US" dirty="0" smtClean="0"/>
              <a:t> 25-3 (09-10)</a:t>
            </a:r>
          </a:p>
          <a:p>
            <a:pPr lvl="1"/>
            <a:r>
              <a:rPr lang="en-US" dirty="0" smtClean="0"/>
              <a:t>Indiana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026" name="Picture 2" descr="C:\Program Files\Microsoft Office\MEDIA\CAGCAT10\j030148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371600"/>
            <a:ext cx="3094025" cy="230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2673" y="4343400"/>
            <a:ext cx="8153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u="sng" dirty="0"/>
              <a:t>Big Ten </a:t>
            </a:r>
            <a:r>
              <a:rPr lang="en-US" sz="3600" b="1" i="1" u="sng" dirty="0" smtClean="0"/>
              <a:t>Champions</a:t>
            </a:r>
            <a:r>
              <a:rPr lang="en-US" sz="3600" b="1" i="1" u="sng" dirty="0"/>
              <a:t>:</a:t>
            </a:r>
          </a:p>
          <a:p>
            <a:pPr algn="ctr"/>
            <a:r>
              <a:rPr lang="en-US" sz="2400" dirty="0"/>
              <a:t>2009:  Indiana</a:t>
            </a:r>
          </a:p>
          <a:p>
            <a:pPr algn="ctr"/>
            <a:r>
              <a:rPr lang="en-US" sz="2400" dirty="0"/>
              <a:t>2010: Michigan State </a:t>
            </a:r>
            <a:endParaRPr lang="en-US" sz="2400" dirty="0" smtClean="0"/>
          </a:p>
          <a:p>
            <a:pPr algn="ctr"/>
            <a:r>
              <a:rPr lang="en-US" sz="2400" dirty="0" smtClean="0"/>
              <a:t>2011:  Nebraska</a:t>
            </a:r>
          </a:p>
          <a:p>
            <a:pPr algn="ctr"/>
            <a:r>
              <a:rPr lang="en-US" sz="2400" dirty="0" smtClean="0"/>
              <a:t>2012:  Nebraska</a:t>
            </a:r>
          </a:p>
          <a:p>
            <a:pPr algn="ctr"/>
            <a:r>
              <a:rPr lang="en-US" sz="2400" dirty="0" smtClean="0"/>
              <a:t>2013: Ohio State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3-3 Volleyball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3581400" cy="3962400"/>
          </a:xfrm>
        </p:spPr>
        <p:txBody>
          <a:bodyPr>
            <a:normAutofit fontScale="47500" lnSpcReduction="20000"/>
          </a:bodyPr>
          <a:lstStyle/>
          <a:p>
            <a:r>
              <a:rPr lang="en-US" b="1" i="1" u="sng" dirty="0" smtClean="0"/>
              <a:t>Best Record </a:t>
            </a:r>
            <a:r>
              <a:rPr lang="en-US" b="1" i="1" u="sng" dirty="0"/>
              <a:t>Overall</a:t>
            </a:r>
            <a:r>
              <a:rPr lang="en-US" b="1" i="1" u="sng" dirty="0" smtClean="0"/>
              <a:t>: </a:t>
            </a:r>
            <a:r>
              <a:rPr lang="en-US" dirty="0" smtClean="0"/>
              <a:t>16-0</a:t>
            </a:r>
          </a:p>
          <a:p>
            <a:pPr lvl="1"/>
            <a:r>
              <a:rPr lang="en-US" dirty="0" smtClean="0"/>
              <a:t>South Florida (2012)</a:t>
            </a:r>
          </a:p>
          <a:p>
            <a:pPr lvl="2"/>
            <a:r>
              <a:rPr lang="en-US" dirty="0" smtClean="0"/>
              <a:t>Rudd/Burnham/Jones</a:t>
            </a:r>
          </a:p>
          <a:p>
            <a:pPr lvl="1"/>
            <a:endParaRPr lang="en-US" dirty="0" smtClean="0"/>
          </a:p>
          <a:p>
            <a:r>
              <a:rPr lang="en-US" b="1" i="1" u="sng" dirty="0" smtClean="0"/>
              <a:t>Highest Score:</a:t>
            </a:r>
            <a:r>
              <a:rPr lang="en-US" dirty="0" smtClean="0"/>
              <a:t> 17-0</a:t>
            </a:r>
          </a:p>
          <a:p>
            <a:pPr lvl="1"/>
            <a:r>
              <a:rPr lang="en-US" dirty="0" smtClean="0"/>
              <a:t>Oregon (2011)</a:t>
            </a:r>
          </a:p>
          <a:p>
            <a:pPr lvl="2"/>
            <a:r>
              <a:rPr lang="en-US" dirty="0" smtClean="0"/>
              <a:t>Schaffner/</a:t>
            </a:r>
            <a:r>
              <a:rPr lang="en-US" dirty="0" err="1" smtClean="0"/>
              <a:t>Hoelzer</a:t>
            </a:r>
            <a:r>
              <a:rPr lang="en-US" dirty="0" smtClean="0"/>
              <a:t>/Hill</a:t>
            </a:r>
          </a:p>
          <a:p>
            <a:pPr lvl="1"/>
            <a:endParaRPr lang="en-US" dirty="0" smtClean="0"/>
          </a:p>
          <a:p>
            <a:r>
              <a:rPr lang="en-US" b="1" i="1" u="sng" dirty="0" smtClean="0"/>
              <a:t>Divisional Champions: </a:t>
            </a:r>
          </a:p>
          <a:p>
            <a:pPr lvl="1"/>
            <a:r>
              <a:rPr lang="en-US" dirty="0" smtClean="0"/>
              <a:t>Omega</a:t>
            </a:r>
          </a:p>
          <a:p>
            <a:pPr lvl="2"/>
            <a:r>
              <a:rPr lang="en-US" dirty="0" smtClean="0"/>
              <a:t>2013: Florida (13-4)</a:t>
            </a:r>
          </a:p>
          <a:p>
            <a:pPr lvl="2"/>
            <a:r>
              <a:rPr lang="en-US" dirty="0" smtClean="0"/>
              <a:t>2012:  South Florida (16-0)</a:t>
            </a:r>
          </a:p>
          <a:p>
            <a:pPr lvl="2"/>
            <a:r>
              <a:rPr lang="en-US" dirty="0" smtClean="0"/>
              <a:t>2011:  Baylor (17-2)</a:t>
            </a:r>
          </a:p>
          <a:p>
            <a:pPr lvl="2"/>
            <a:r>
              <a:rPr lang="en-US" dirty="0" smtClean="0"/>
              <a:t>2010:  Pittsburg (10-0)</a:t>
            </a:r>
          </a:p>
          <a:p>
            <a:pPr lvl="1"/>
            <a:r>
              <a:rPr lang="en-US" dirty="0" smtClean="0"/>
              <a:t>Alpha</a:t>
            </a:r>
          </a:p>
          <a:p>
            <a:pPr lvl="2"/>
            <a:r>
              <a:rPr lang="en-US" dirty="0" smtClean="0"/>
              <a:t>2013:  Oregon (14-1)</a:t>
            </a:r>
          </a:p>
          <a:p>
            <a:pPr lvl="2"/>
            <a:r>
              <a:rPr lang="en-US" dirty="0" smtClean="0"/>
              <a:t>2012:  Washington (6-7)</a:t>
            </a:r>
          </a:p>
          <a:p>
            <a:pPr lvl="2"/>
            <a:r>
              <a:rPr lang="en-US" dirty="0" smtClean="0"/>
              <a:t>2011:  Oregon (12-0)</a:t>
            </a:r>
          </a:p>
          <a:p>
            <a:pPr lvl="2"/>
            <a:r>
              <a:rPr lang="en-US" dirty="0" smtClean="0"/>
              <a:t>2010:  Oregon (10-0)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" y="43434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b="1" u="sng" dirty="0">
                <a:solidFill>
                  <a:prstClr val="black"/>
                </a:solidFill>
              </a:rPr>
              <a:t>VCS Tournament Champions: </a:t>
            </a:r>
            <a:endParaRPr lang="en-US" sz="2400" dirty="0">
              <a:solidFill>
                <a:prstClr val="black"/>
              </a:solidFill>
            </a:endParaRPr>
          </a:p>
          <a:p>
            <a:pPr marL="742950" lvl="1" indent="-285750" algn="ct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>
                <a:solidFill>
                  <a:prstClr val="black"/>
                </a:solidFill>
              </a:rPr>
              <a:t>Oklahoma </a:t>
            </a:r>
            <a:r>
              <a:rPr lang="en-US" sz="2000" dirty="0" smtClean="0">
                <a:solidFill>
                  <a:prstClr val="black"/>
                </a:solidFill>
              </a:rPr>
              <a:t>State (Zahn/Turk/Stapnowski)    (</a:t>
            </a:r>
            <a:r>
              <a:rPr lang="en-US" sz="2000" dirty="0">
                <a:solidFill>
                  <a:prstClr val="black"/>
                </a:solidFill>
              </a:rPr>
              <a:t>2009)</a:t>
            </a:r>
          </a:p>
          <a:p>
            <a:pPr marL="742950" lvl="1" indent="-285750" algn="ct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>
                <a:solidFill>
                  <a:prstClr val="black"/>
                </a:solidFill>
              </a:rPr>
              <a:t>Oregon </a:t>
            </a:r>
            <a:r>
              <a:rPr lang="en-US" sz="2000" dirty="0" smtClean="0">
                <a:solidFill>
                  <a:prstClr val="black"/>
                </a:solidFill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</a:rPr>
              <a:t>Barkel</a:t>
            </a:r>
            <a:r>
              <a:rPr lang="en-US" sz="2000" dirty="0" smtClean="0">
                <a:solidFill>
                  <a:prstClr val="black"/>
                </a:solidFill>
              </a:rPr>
              <a:t>/Forest/Cornish)                    (</a:t>
            </a:r>
            <a:r>
              <a:rPr lang="en-US" sz="2000" dirty="0">
                <a:solidFill>
                  <a:prstClr val="black"/>
                </a:solidFill>
              </a:rPr>
              <a:t>2010)</a:t>
            </a:r>
          </a:p>
          <a:p>
            <a:pPr marL="742950" lvl="1" indent="-285750" algn="ct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>
                <a:solidFill>
                  <a:prstClr val="black"/>
                </a:solidFill>
              </a:rPr>
              <a:t>Oregon (Schaffner/</a:t>
            </a:r>
            <a:r>
              <a:rPr lang="en-US" sz="2000" dirty="0" err="1" smtClean="0">
                <a:solidFill>
                  <a:prstClr val="black"/>
                </a:solidFill>
              </a:rPr>
              <a:t>Hoelzer</a:t>
            </a:r>
            <a:r>
              <a:rPr lang="en-US" sz="2000" dirty="0" smtClean="0">
                <a:solidFill>
                  <a:prstClr val="black"/>
                </a:solidFill>
              </a:rPr>
              <a:t>/Hill)                    </a:t>
            </a:r>
            <a:r>
              <a:rPr lang="en-US" sz="2000" dirty="0">
                <a:solidFill>
                  <a:prstClr val="black"/>
                </a:solidFill>
              </a:rPr>
              <a:t>(2011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</a:p>
          <a:p>
            <a:pPr marL="742950" lvl="1" indent="-285750" algn="ct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>
                <a:solidFill>
                  <a:prstClr val="black"/>
                </a:solidFill>
              </a:rPr>
              <a:t>South Florida (Rudd/Jones/Burnham)           (2012)</a:t>
            </a:r>
          </a:p>
          <a:p>
            <a:pPr marL="742950" lvl="1" indent="-285750" algn="ct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Oregon (Thompson/Rolland/</a:t>
            </a:r>
            <a:r>
              <a:rPr lang="en-US" sz="2000" dirty="0" err="1" smtClean="0">
                <a:solidFill>
                  <a:prstClr val="black"/>
                </a:solidFill>
              </a:rPr>
              <a:t>Langowski</a:t>
            </a:r>
            <a:r>
              <a:rPr lang="en-US" sz="2000" smtClean="0">
                <a:solidFill>
                  <a:prstClr val="black"/>
                </a:solidFill>
              </a:rPr>
              <a:t>)      </a:t>
            </a:r>
            <a:r>
              <a:rPr lang="en-US" sz="2000" dirty="0" smtClean="0">
                <a:solidFill>
                  <a:prstClr val="black"/>
                </a:solidFill>
              </a:rPr>
              <a:t>(2013)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33800" y="685800"/>
            <a:ext cx="52578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u="sng" dirty="0" smtClean="0"/>
              <a:t>Final Four:</a:t>
            </a:r>
          </a:p>
          <a:p>
            <a:pPr lvl="1"/>
            <a:r>
              <a:rPr lang="en-US" dirty="0" smtClean="0"/>
              <a:t>2013</a:t>
            </a:r>
          </a:p>
          <a:p>
            <a:pPr lvl="2"/>
            <a:r>
              <a:rPr lang="en-US" dirty="0" smtClean="0"/>
              <a:t>South Carolina: 12-1</a:t>
            </a:r>
          </a:p>
          <a:p>
            <a:pPr lvl="2"/>
            <a:r>
              <a:rPr lang="en-US" dirty="0" smtClean="0"/>
              <a:t>Oregon 12-1</a:t>
            </a:r>
          </a:p>
          <a:p>
            <a:pPr lvl="2"/>
            <a:r>
              <a:rPr lang="en-US" dirty="0" smtClean="0"/>
              <a:t>Florida: 11-4</a:t>
            </a:r>
          </a:p>
          <a:p>
            <a:pPr lvl="2"/>
            <a:r>
              <a:rPr lang="en-US" dirty="0" smtClean="0"/>
              <a:t>Utah: 11-2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Eclipse 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610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Best Record Overall</a:t>
            </a:r>
            <a:r>
              <a:rPr lang="en-US" dirty="0" smtClean="0"/>
              <a:t>: 12-1</a:t>
            </a:r>
          </a:p>
          <a:p>
            <a:pPr lvl="1"/>
            <a:r>
              <a:rPr lang="en-US" dirty="0" smtClean="0"/>
              <a:t>Ohio State (2010)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Highest Score: 11-0</a:t>
            </a:r>
          </a:p>
          <a:p>
            <a:pPr lvl="1"/>
            <a:r>
              <a:rPr lang="en-US" dirty="0" smtClean="0"/>
              <a:t>Michigan </a:t>
            </a:r>
            <a:r>
              <a:rPr lang="en-US" dirty="0"/>
              <a:t>x</a:t>
            </a:r>
            <a:r>
              <a:rPr lang="en-US" dirty="0" smtClean="0"/>
              <a:t>7 (2011)</a:t>
            </a:r>
          </a:p>
          <a:p>
            <a:pPr lvl="1"/>
            <a:r>
              <a:rPr lang="en-US" dirty="0" smtClean="0"/>
              <a:t>Ohio State x6 (2011)</a:t>
            </a:r>
          </a:p>
          <a:p>
            <a:pPr lvl="1"/>
            <a:r>
              <a:rPr lang="en-US" dirty="0" smtClean="0"/>
              <a:t>Wisconsin x5 (2012)</a:t>
            </a:r>
          </a:p>
          <a:p>
            <a:pPr lvl="1" algn="ctr"/>
            <a:endParaRPr lang="en-US" dirty="0"/>
          </a:p>
          <a:p>
            <a:pPr marL="0" indent="0" algn="ctr">
              <a:buNone/>
            </a:pPr>
            <a:r>
              <a:rPr lang="en-US" sz="3600" b="1" u="sng" dirty="0" smtClean="0"/>
              <a:t>Big Ten Tournament </a:t>
            </a:r>
            <a:r>
              <a:rPr lang="en-US" sz="3600" b="1" u="sng" dirty="0"/>
              <a:t>Champions</a:t>
            </a:r>
            <a:r>
              <a:rPr lang="en-US" sz="3600" dirty="0"/>
              <a:t>: </a:t>
            </a:r>
            <a:endParaRPr lang="en-US" sz="3600" dirty="0" smtClean="0"/>
          </a:p>
          <a:p>
            <a:pPr lvl="1" algn="ctr"/>
            <a:r>
              <a:rPr lang="en-US" sz="3200" smtClean="0"/>
              <a:t>Nebraska 17-8 (2013)</a:t>
            </a:r>
          </a:p>
          <a:p>
            <a:pPr lvl="1" algn="ctr"/>
            <a:r>
              <a:rPr lang="en-US" sz="3200" dirty="0" smtClean="0"/>
              <a:t>Northwestern 10-10 (2012)</a:t>
            </a:r>
          </a:p>
          <a:p>
            <a:pPr lvl="1" algn="ctr"/>
            <a:r>
              <a:rPr lang="en-US" sz="3200" dirty="0" smtClean="0"/>
              <a:t>Michigan 20-9 (2011)</a:t>
            </a:r>
          </a:p>
          <a:p>
            <a:pPr lvl="1" algn="ctr"/>
            <a:r>
              <a:rPr lang="en-US" sz="3200" dirty="0" smtClean="0"/>
              <a:t>Purdue 11-3 (2010)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027" name="Picture 3" descr="C:\Users\tyler.george\AppData\Local\Microsoft\Windows\Temporary Internet Files\Content.IE5\122225JD\MP90042225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14400"/>
            <a:ext cx="24384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496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Basketball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 lnSpcReduction="20000"/>
          </a:bodyPr>
          <a:lstStyle/>
          <a:p>
            <a:r>
              <a:rPr lang="en-US" b="1" i="1" u="sng" dirty="0" smtClean="0"/>
              <a:t>Best </a:t>
            </a:r>
            <a:r>
              <a:rPr lang="en-US" b="1" i="1" u="sng" dirty="0"/>
              <a:t>Record</a:t>
            </a:r>
            <a:r>
              <a:rPr lang="en-US" b="1" i="1" u="sng" dirty="0" smtClean="0"/>
              <a:t> </a:t>
            </a:r>
            <a:r>
              <a:rPr lang="en-US" b="1" i="1" u="sng" dirty="0"/>
              <a:t>Overall</a:t>
            </a:r>
            <a:r>
              <a:rPr lang="en-US" dirty="0" smtClean="0"/>
              <a:t>: 15-1-3</a:t>
            </a:r>
          </a:p>
          <a:p>
            <a:pPr lvl="1"/>
            <a:r>
              <a:rPr lang="en-US" dirty="0" smtClean="0"/>
              <a:t>Nebraska 2014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r>
              <a:rPr lang="en-US" b="1" i="1" u="sng" dirty="0" smtClean="0"/>
              <a:t>Best Record Season</a:t>
            </a:r>
            <a:r>
              <a:rPr lang="en-US" dirty="0" smtClean="0"/>
              <a:t>: 15-1-3</a:t>
            </a:r>
          </a:p>
          <a:p>
            <a:pPr lvl="1"/>
            <a:r>
              <a:rPr lang="en-US" dirty="0" smtClean="0"/>
              <a:t>Nebraska 2014</a:t>
            </a:r>
          </a:p>
          <a:p>
            <a:pPr lvl="1"/>
            <a:endParaRPr lang="en-US" dirty="0" smtClean="0"/>
          </a:p>
          <a:p>
            <a:r>
              <a:rPr lang="en-US" b="1" i="1" u="sng" dirty="0" smtClean="0"/>
              <a:t>Highest Score:</a:t>
            </a:r>
            <a:r>
              <a:rPr lang="en-US" dirty="0" smtClean="0"/>
              <a:t> 34-0 </a:t>
            </a:r>
            <a:endParaRPr lang="en-US" b="1" i="1" u="sng" dirty="0" smtClean="0"/>
          </a:p>
          <a:p>
            <a:pPr lvl="1"/>
            <a:r>
              <a:rPr lang="en-US" dirty="0" smtClean="0"/>
              <a:t>Purdue def. Ohio State (2010)</a:t>
            </a:r>
          </a:p>
          <a:p>
            <a:pPr lvl="1"/>
            <a:endParaRPr lang="en-US" dirty="0" smtClean="0"/>
          </a:p>
          <a:p>
            <a:pPr marL="0" indent="0" algn="ctr">
              <a:buNone/>
            </a:pPr>
            <a:r>
              <a:rPr lang="en-US" sz="3500" b="1" i="1" u="sng" dirty="0" smtClean="0"/>
              <a:t>Big Ten Tournament Champions:</a:t>
            </a:r>
          </a:p>
          <a:p>
            <a:pPr lvl="1" algn="ctr"/>
            <a:r>
              <a:rPr lang="en-US" sz="3000" smtClean="0"/>
              <a:t>Nebraska 15-1-3 </a:t>
            </a:r>
            <a:r>
              <a:rPr lang="en-US" sz="3000" dirty="0" smtClean="0"/>
              <a:t>(2014)</a:t>
            </a:r>
          </a:p>
          <a:p>
            <a:pPr lvl="1" algn="ctr"/>
            <a:r>
              <a:rPr lang="en-US" sz="3000" dirty="0" smtClean="0"/>
              <a:t>Penn State 8-3 (2011)</a:t>
            </a:r>
          </a:p>
          <a:p>
            <a:pPr lvl="1" algn="ctr"/>
            <a:r>
              <a:rPr lang="en-US" sz="3000" dirty="0" smtClean="0"/>
              <a:t>Purdue </a:t>
            </a:r>
            <a:r>
              <a:rPr lang="en-US" sz="3000" dirty="0"/>
              <a:t>15-2 (2010</a:t>
            </a:r>
            <a:r>
              <a:rPr lang="en-US" sz="3000" dirty="0" smtClean="0"/>
              <a:t>)</a:t>
            </a:r>
          </a:p>
          <a:p>
            <a:pPr lvl="1" algn="ctr"/>
            <a:r>
              <a:rPr lang="en-US" sz="3000" dirty="0" smtClean="0"/>
              <a:t>Indiana 14-1 (2009)</a:t>
            </a:r>
          </a:p>
        </p:txBody>
      </p:sp>
      <p:pic>
        <p:nvPicPr>
          <p:cNvPr id="4" name="Picture 2" descr="C:\Users\tyler.george\AppData\Local\Microsoft\Windows\Temporary Internet Files\Content.IE5\122225JD\MP90044855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802" y="1326950"/>
            <a:ext cx="2564440" cy="252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3-3 Basketball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382000" cy="6248400"/>
          </a:xfrm>
        </p:spPr>
        <p:txBody>
          <a:bodyPr>
            <a:normAutofit/>
          </a:bodyPr>
          <a:lstStyle/>
          <a:p>
            <a:r>
              <a:rPr lang="en-US" b="1" i="1" u="sng" dirty="0" smtClean="0"/>
              <a:t>Most Wins Overall:</a:t>
            </a:r>
            <a:r>
              <a:rPr lang="en-US" dirty="0" smtClean="0"/>
              <a:t> 25-1 (2012)  </a:t>
            </a:r>
          </a:p>
          <a:p>
            <a:pPr lvl="1"/>
            <a:r>
              <a:rPr lang="en-US" dirty="0" smtClean="0"/>
              <a:t>Alabama (Turner, </a:t>
            </a:r>
            <a:r>
              <a:rPr lang="en-US" dirty="0" err="1" smtClean="0"/>
              <a:t>Donahey</a:t>
            </a:r>
            <a:r>
              <a:rPr lang="en-US" dirty="0" smtClean="0"/>
              <a:t>, Young)</a:t>
            </a:r>
          </a:p>
          <a:p>
            <a:pPr lvl="1"/>
            <a:endParaRPr lang="en-US" dirty="0" smtClean="0"/>
          </a:p>
          <a:p>
            <a:r>
              <a:rPr lang="en-US" b="1" i="1" u="sng" dirty="0" smtClean="0"/>
              <a:t>Most Wins Season: </a:t>
            </a:r>
            <a:endParaRPr lang="en-US" dirty="0" smtClean="0"/>
          </a:p>
          <a:p>
            <a:pPr lvl="1"/>
            <a:r>
              <a:rPr lang="en-US" dirty="0" smtClean="0"/>
              <a:t>Notre Dame 18-0 (2009-10) </a:t>
            </a:r>
            <a:r>
              <a:rPr lang="en-US" dirty="0" err="1" smtClean="0"/>
              <a:t>Allen,Donahey,Rogers</a:t>
            </a:r>
            <a:endParaRPr lang="en-US" dirty="0" smtClean="0"/>
          </a:p>
          <a:p>
            <a:pPr lvl="1"/>
            <a:endParaRPr lang="en-US" dirty="0"/>
          </a:p>
          <a:p>
            <a:pPr marL="0" indent="0" algn="ctr">
              <a:buNone/>
            </a:pPr>
            <a:r>
              <a:rPr lang="en-US" sz="3600" b="1" i="1" u="sng" dirty="0" smtClean="0"/>
              <a:t>NCAA Tournament Champions: </a:t>
            </a:r>
          </a:p>
          <a:p>
            <a:pPr lvl="1" algn="ctr"/>
            <a:r>
              <a:rPr lang="en-US" sz="3200" dirty="0" smtClean="0"/>
              <a:t>Alabama- Turner, </a:t>
            </a:r>
            <a:r>
              <a:rPr lang="en-US" sz="3200" dirty="0" err="1" smtClean="0"/>
              <a:t>Donahey</a:t>
            </a:r>
            <a:r>
              <a:rPr lang="en-US" sz="3200" dirty="0" smtClean="0"/>
              <a:t>, Young (2012)</a:t>
            </a:r>
          </a:p>
          <a:p>
            <a:pPr lvl="1" algn="ctr"/>
            <a:r>
              <a:rPr lang="en-US" sz="3200" dirty="0" smtClean="0"/>
              <a:t>Oregon- Schaffner, </a:t>
            </a:r>
            <a:r>
              <a:rPr lang="en-US" sz="3200" dirty="0" err="1" smtClean="0"/>
              <a:t>Hoelzer</a:t>
            </a:r>
            <a:r>
              <a:rPr lang="en-US" sz="3200" dirty="0" smtClean="0"/>
              <a:t>, Hill (2011)</a:t>
            </a:r>
          </a:p>
          <a:p>
            <a:pPr lvl="1" algn="ctr"/>
            <a:r>
              <a:rPr lang="en-US" sz="3200" dirty="0"/>
              <a:t>Louisville-  Vinton</a:t>
            </a:r>
            <a:r>
              <a:rPr lang="en-US" sz="3200" dirty="0" smtClean="0"/>
              <a:t>, </a:t>
            </a:r>
            <a:r>
              <a:rPr lang="en-US" sz="3200" dirty="0" err="1" smtClean="0"/>
              <a:t>Bohnett</a:t>
            </a:r>
            <a:r>
              <a:rPr lang="en-US" sz="3200" dirty="0" smtClean="0"/>
              <a:t>, Gorlitz  </a:t>
            </a:r>
            <a:r>
              <a:rPr lang="en-US" sz="3200" dirty="0"/>
              <a:t>(2010)</a:t>
            </a:r>
          </a:p>
          <a:p>
            <a:pPr lvl="1" algn="ctr"/>
            <a:r>
              <a:rPr lang="en-US" sz="3200" dirty="0" smtClean="0"/>
              <a:t>Arizona-   Zahn, Turk, </a:t>
            </a:r>
            <a:r>
              <a:rPr lang="en-US" sz="3200" dirty="0" err="1" smtClean="0"/>
              <a:t>Stapnowski</a:t>
            </a:r>
            <a:r>
              <a:rPr lang="en-US" sz="3200" dirty="0" smtClean="0"/>
              <a:t> (2009)</a:t>
            </a:r>
          </a:p>
          <a:p>
            <a:pPr lvl="1"/>
            <a:endParaRPr lang="en-US" dirty="0" smtClean="0"/>
          </a:p>
          <a:p>
            <a:pPr lvl="1"/>
            <a:endParaRPr lang="en-US" b="1" i="1" u="sng" dirty="0" smtClean="0"/>
          </a:p>
          <a:p>
            <a:endParaRPr lang="en-US" dirty="0"/>
          </a:p>
        </p:txBody>
      </p:sp>
      <p:pic>
        <p:nvPicPr>
          <p:cNvPr id="1026" name="Picture 2" descr="C:\Users\tyler.george\AppData\Local\Microsoft\Windows\Temporary Internet Files\Content.IE5\122225JD\MP90044855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1523491" cy="1501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7865</TotalTime>
  <Words>1836</Words>
  <Application>Microsoft Office PowerPoint</Application>
  <PresentationFormat>On-screen Show (4:3)</PresentationFormat>
  <Paragraphs>528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Aharoni</vt:lpstr>
      <vt:lpstr>Arial</vt:lpstr>
      <vt:lpstr>Calibri</vt:lpstr>
      <vt:lpstr>Wingdings</vt:lpstr>
      <vt:lpstr>Office Theme</vt:lpstr>
      <vt:lpstr>Big Ten Teams  2013-14</vt:lpstr>
      <vt:lpstr>Football</vt:lpstr>
      <vt:lpstr>Soccer</vt:lpstr>
      <vt:lpstr>Arena Football</vt:lpstr>
      <vt:lpstr>Volleyball</vt:lpstr>
      <vt:lpstr>3-3 Volleyball</vt:lpstr>
      <vt:lpstr>Eclipse Ball</vt:lpstr>
      <vt:lpstr>Basketball</vt:lpstr>
      <vt:lpstr>3-3 Basketball</vt:lpstr>
      <vt:lpstr>Team Handball</vt:lpstr>
      <vt:lpstr>Running Records</vt:lpstr>
      <vt:lpstr>Floor Hockey Team </vt:lpstr>
      <vt:lpstr>Floor Hockey Individual</vt:lpstr>
      <vt:lpstr>Badminton</vt:lpstr>
      <vt:lpstr>X-Games Team</vt:lpstr>
      <vt:lpstr>X-Games Individual</vt:lpstr>
      <vt:lpstr>Track and Field</vt:lpstr>
      <vt:lpstr>Track and Field Team Records</vt:lpstr>
      <vt:lpstr>Bag-Toss</vt:lpstr>
    </vt:vector>
  </TitlesOfParts>
  <Company>Clinton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Sports Trophy Race</dc:title>
  <dc:creator>tyler.george</dc:creator>
  <cp:lastModifiedBy>tyler george</cp:lastModifiedBy>
  <cp:revision>273</cp:revision>
  <cp:lastPrinted>2014-04-04T13:35:07Z</cp:lastPrinted>
  <dcterms:created xsi:type="dcterms:W3CDTF">2010-01-21T18:10:53Z</dcterms:created>
  <dcterms:modified xsi:type="dcterms:W3CDTF">2014-05-13T13:18:40Z</dcterms:modified>
</cp:coreProperties>
</file>